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chart3.xml" ContentType="application/vnd.openxmlformats-officedocument.drawingml.char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image5.png" ContentType="image/png"/>
  <Override PartName="/ppt/media/image3.png" ContentType="image/png"/>
  <Override PartName="/ppt/media/image2.png" ContentType="image/png"/>
  <Override PartName="/ppt/media/image7.png" ContentType="image/png"/>
  <Override PartName="/ppt/media/image10.jpeg" ContentType="image/jpe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1.jpeg" ContentType="image/jpeg"/>
  <Override PartName="/ppt/media/image6.jpeg" ContentType="image/jpeg"/>
  <Override PartName="/ppt/media/image16.png" ContentType="image/png"/>
  <Override PartName="/ppt/media/image8.jpeg" ContentType="image/jpeg"/>
  <Override PartName="/ppt/media/image9.jpeg" ContentType="image/jpeg"/>
  <Override PartName="/ppt/media/image12.png" ContentType="image/png"/>
  <Override PartName="/ppt/media/image11.png" ContentType="image/png"/>
  <Override PartName="/ppt/media/image13.png" ContentType="image/png"/>
  <Override PartName="/ppt/media/image15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</c:spPr>
          <c:explosion val="0"/>
          <c:dPt>
            <c:idx val="0"/>
            <c:spPr>
              <a:solidFill>
                <a:srgbClr val="635c5f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808080"/>
              </a:solidFill>
              <a:ln w="19080">
                <a:noFill/>
              </a:ln>
            </c:spPr>
          </c:dPt>
          <c:dLbls>
            <c:numFmt formatCode="0%" sourceLinked="1"/>
            <c:dLbl>
              <c:idx val="0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</c:dLbl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 Light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0.89</c:v>
                </c:pt>
                <c:pt idx="1">
                  <c:v>0.11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af25"/>
            </a:solidFill>
            <a:ln>
              <a:noFill/>
            </a:ln>
          </c:spPr>
          <c:explosion val="0"/>
          <c:dPt>
            <c:idx val="0"/>
            <c:spPr>
              <a:solidFill>
                <a:srgbClr val="ffaf25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808080"/>
              </a:solidFill>
              <a:ln w="19080">
                <a:noFill/>
              </a:ln>
            </c:spPr>
          </c:dPt>
          <c:dLbls>
            <c:numFmt formatCode="0%" sourceLinked="1"/>
            <c:dLbl>
              <c:idx val="0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</c:dLbl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 Light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5b9bd5"/>
            </a:solidFill>
            <a:ln>
              <a:noFill/>
            </a:ln>
          </c:spPr>
          <c:explosion val="0"/>
          <c:dPt>
            <c:idx val="0"/>
            <c:spPr>
              <a:solidFill>
                <a:srgbClr val="c85660"/>
              </a:solidFill>
              <a:ln w="19080">
                <a:noFill/>
              </a:ln>
            </c:spPr>
          </c:dPt>
          <c:dPt>
            <c:idx val="1"/>
            <c:spPr>
              <a:solidFill>
                <a:srgbClr val="808080"/>
              </a:solidFill>
              <a:ln w="19080">
                <a:noFill/>
              </a:ln>
            </c:spPr>
          </c:dPt>
          <c:dLbls>
            <c:numFmt formatCode="0%" sourceLinked="1"/>
            <c:dLbl>
              <c:idx val="0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</c:dLbl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 Light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0.45</c:v>
                </c:pt>
                <c:pt idx="1">
                  <c:v>0.55</c:v>
                </c:pt>
              </c:numCache>
            </c:numRef>
          </c:val>
        </c:ser>
        <c:firstSliceAng val="0"/>
      </c:pieChart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ck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08080"/>
            </a:solidFill>
            <a:ln w="6480">
              <a:solidFill>
                <a:srgbClr val="808080"/>
              </a:solidFill>
              <a:round/>
            </a:ln>
          </c:spPr>
          <c:marker>
            <c:symbol val="circle"/>
            <c:size val="5"/>
            <c:spPr>
              <a:solidFill>
                <a:srgbClr val="808080"/>
              </a:solidFill>
            </c:spPr>
          </c:marker>
          <c:dPt>
            <c:idx val="0"/>
            <c:spPr>
              <a:solidFill>
                <a:srgbClr val="808080"/>
              </a:solidFill>
              <a:ln w="6480">
                <a:solidFill>
                  <a:srgbClr val="808080"/>
                </a:solidFill>
                <a:round/>
              </a:ln>
            </c:spPr>
          </c:dPt>
          <c:dPt>
            <c:idx val="1"/>
            <c:spPr>
              <a:solidFill>
                <a:srgbClr val="808080"/>
              </a:solidFill>
              <a:ln w="6480">
                <a:solidFill>
                  <a:srgbClr val="808080"/>
                </a:solidFill>
                <a:round/>
              </a:ln>
            </c:spPr>
          </c:dPt>
          <c:dPt>
            <c:idx val="2"/>
            <c:spPr>
              <a:solidFill>
                <a:srgbClr val="808080"/>
              </a:solidFill>
              <a:ln w="6480">
                <a:solidFill>
                  <a:srgbClr val="808080"/>
                </a:solidFill>
                <a:round/>
              </a:ln>
            </c:spPr>
          </c:dPt>
          <c:dPt>
            <c:idx val="3"/>
            <c:spPr>
              <a:solidFill>
                <a:srgbClr val="808080"/>
              </a:solidFill>
              <a:ln w="6480">
                <a:solidFill>
                  <a:srgbClr val="808080"/>
                </a:solidFill>
                <a:round/>
              </a:ln>
            </c:spPr>
          </c:dPt>
          <c:dPt>
            <c:idx val="4"/>
            <c:spPr>
              <a:solidFill>
                <a:srgbClr val="808080"/>
              </a:solidFill>
              <a:ln w="6480">
                <a:solidFill>
                  <a:srgbClr val="808080"/>
                </a:solidFill>
                <a:round/>
              </a:ln>
            </c:spPr>
          </c:dPt>
          <c:dPt>
            <c:idx val="5"/>
            <c:spPr>
              <a:solidFill>
                <a:srgbClr val="808080"/>
              </a:solidFill>
              <a:ln w="6480">
                <a:solidFill>
                  <a:srgbClr val="808080"/>
                </a:solidFill>
                <a:round/>
              </a:ln>
            </c:spPr>
          </c:dPt>
          <c:dLbls>
            <c:numFmt formatCode="General" sourceLinked="1"/>
            <c:dLbl>
              <c:idx val="0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</c:dLbl>
            <c:dLbl>
              <c:idx val="4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</c:dLbl>
            <c:dLbl>
              <c:idx val="5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 Light"/>
                    </a:defRPr>
                  </a:pPr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</c:dLbl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 Light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6"/>
                <c:pt idx="0">
                  <c:v>1/5/2016</c:v>
                </c:pt>
                <c:pt idx="1">
                  <c:v>1/6/2016</c:v>
                </c:pt>
                <c:pt idx="2">
                  <c:v>1/7/2016</c:v>
                </c:pt>
                <c:pt idx="3">
                  <c:v>1/8/2016</c:v>
                </c:pt>
                <c:pt idx="4">
                  <c:v>1/9/2016</c:v>
                </c:pt>
                <c:pt idx="5">
                  <c:v>1/10/2016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40</c:v>
                </c:pt>
                <c:pt idx="1">
                  <c:v>30</c:v>
                </c:pt>
                <c:pt idx="2">
                  <c:v>25</c:v>
                </c:pt>
                <c:pt idx="3">
                  <c:v>15</c:v>
                </c:pt>
                <c:pt idx="4">
                  <c:v>20</c:v>
                </c:pt>
                <c:pt idx="5">
                  <c:v>30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1"/>
        <c:axId val="77841955"/>
        <c:axId val="97528307"/>
      </c:lineChart>
      <c:catAx>
        <c:axId val="77841955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900" spc="-1" strike="noStrike">
                <a:solidFill>
                  <a:srgbClr val="000000"/>
                </a:solidFill>
                <a:latin typeface="Calibri Light"/>
              </a:defRPr>
            </a:pPr>
          </a:p>
        </c:txPr>
        <c:crossAx val="97528307"/>
        <c:crosses val="autoZero"/>
        <c:auto val="1"/>
        <c:lblAlgn val="ctr"/>
        <c:lblOffset val="100"/>
      </c:catAx>
      <c:valAx>
        <c:axId val="97528307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900" spc="-1" strike="noStrike">
                <a:solidFill>
                  <a:srgbClr val="000000"/>
                </a:solidFill>
                <a:latin typeface="Calibri Light"/>
              </a:defRPr>
            </a:pPr>
          </a:p>
        </c:txPr>
        <c:crossAx val="77841955"/>
        <c:crosses val="autoZero"/>
        <c:crossBetween val="midCat"/>
      </c:valAx>
      <c:spPr>
        <a:noFill/>
        <a:ln>
          <a:noFill/>
        </a:ln>
      </c:spPr>
    </c:plotArea>
    <c:plotVisOnly val="1"/>
    <c:dispBlanksAs val="zero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2F4FA21-C2C8-41B2-BFDF-9779F00FC2D8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5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119077A-A8BA-4B4B-A547-36E070DB7F2A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5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5CC5E6E-47D3-4E39-87E2-84ED898A919E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4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CA024E1-6C71-4576-914F-D6BD92737625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4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E259BAD-50D3-47D0-850B-74EC252D1796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4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C035BD9-DFC8-43E2-AC98-04F87BE00840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4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D5A2C03-5DCC-41CC-A6C4-746FA812BDE3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4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5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12A5617-ECFB-42F5-BA2E-F573A7541DE4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5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3DA1917-47A4-4B24-BDCB-FE403E7DFE48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5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6E50236-FBEC-4720-9045-44E50CB16D65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37DE0A3-E842-408E-8208-9AD037EBA438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403E5E5-A9C6-4CDE-9789-0A02FE2CF21A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36777C8-EA2B-4499-8F4A-FA707AC417B7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0" y="460080"/>
            <a:ext cx="12191760" cy="639756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libri Light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Calibri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Calibri Light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Calibri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libri Light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Calibri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Calibri Light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Calibri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libri Light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Calibri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libri Light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Calibri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libri Light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7501492-1BC2-4334-B855-A30057F2E49F}" type="datetime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64F8DC1-57A5-4593-8EC3-4B1DF5BBCE60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Segoe U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 Light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 Light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8E618B4-2932-4CA5-80EC-942EBF19D92D}" type="datetime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FC6AC63-7692-4395-AA30-BECA85908876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5" descr=""/>
          <p:cNvPicPr/>
          <p:nvPr/>
        </p:nvPicPr>
        <p:blipFill>
          <a:blip r:embed="rId2"/>
          <a:srcRect l="0" t="7657" r="0" b="7967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EC3FD34-5104-4E39-A245-10A00AA7CC22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8A60D4F-89E1-4EE8-A9E2-5A2967882A7A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1416960" y="614880"/>
            <a:ext cx="8127720" cy="4069080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Segoe U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grpSp>
        <p:nvGrpSpPr>
          <p:cNvPr id="129" name="Group 6"/>
          <p:cNvGrpSpPr/>
          <p:nvPr/>
        </p:nvGrpSpPr>
        <p:grpSpPr>
          <a:xfrm>
            <a:off x="439200" y="393840"/>
            <a:ext cx="977400" cy="977400"/>
            <a:chOff x="439200" y="393840"/>
            <a:chExt cx="977400" cy="977400"/>
          </a:xfrm>
        </p:grpSpPr>
        <p:sp>
          <p:nvSpPr>
            <p:cNvPr id="130" name="CustomShape 7"/>
            <p:cNvSpPr/>
            <p:nvPr/>
          </p:nvSpPr>
          <p:spPr>
            <a:xfrm>
              <a:off x="439200" y="393840"/>
              <a:ext cx="977400" cy="9774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1" name="Picture 8" descr=""/>
            <p:cNvPicPr/>
            <p:nvPr/>
          </p:nvPicPr>
          <p:blipFill>
            <a:blip r:embed="rId3"/>
            <a:srcRect l="35685" t="44945" r="29716" b="44299"/>
            <a:stretch/>
          </p:blipFill>
          <p:spPr>
            <a:xfrm>
              <a:off x="671040" y="801360"/>
              <a:ext cx="514080" cy="162720"/>
            </a:xfrm>
            <a:prstGeom prst="rect">
              <a:avLst/>
            </a:prstGeom>
            <a:ln>
              <a:noFill/>
            </a:ln>
            <a:effectLst>
              <a:outerShdw algn="t" blurRad="25400" dir="5400000" dist="38160" rotWithShape="0">
                <a:srgbClr val="000000">
                  <a:alpha val="20000"/>
                </a:srgbClr>
              </a:outerShdw>
            </a:effectLst>
          </p:spPr>
        </p:pic>
      </p:grpSp>
      <p:sp>
        <p:nvSpPr>
          <p:cNvPr id="132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5" descr=""/>
          <p:cNvPicPr/>
          <p:nvPr/>
        </p:nvPicPr>
        <p:blipFill>
          <a:blip r:embed="rId1"/>
          <a:srcRect l="0" t="8750" r="0" b="687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76" name="Picture Placeholder 4" descr=""/>
          <p:cNvPicPr/>
          <p:nvPr/>
        </p:nvPicPr>
        <p:blipFill>
          <a:blip r:embed="rId2"/>
          <a:srcRect l="-103" t="14396" r="103" b="6894"/>
          <a:stretch/>
        </p:blipFill>
        <p:spPr>
          <a:xfrm>
            <a:off x="0" y="460080"/>
            <a:ext cx="12191760" cy="6397560"/>
          </a:xfrm>
          <a:prstGeom prst="rect">
            <a:avLst/>
          </a:prstGeom>
          <a:ln>
            <a:noFill/>
          </a:ln>
        </p:spPr>
      </p:pic>
      <p:grpSp>
        <p:nvGrpSpPr>
          <p:cNvPr id="177" name="Group 1"/>
          <p:cNvGrpSpPr/>
          <p:nvPr/>
        </p:nvGrpSpPr>
        <p:grpSpPr>
          <a:xfrm>
            <a:off x="3807000" y="1219320"/>
            <a:ext cx="4577400" cy="4419360"/>
            <a:chOff x="3807000" y="1219320"/>
            <a:chExt cx="4577400" cy="4419360"/>
          </a:xfrm>
        </p:grpSpPr>
        <p:sp>
          <p:nvSpPr>
            <p:cNvPr id="178" name="CustomShape 2"/>
            <p:cNvSpPr/>
            <p:nvPr/>
          </p:nvSpPr>
          <p:spPr>
            <a:xfrm>
              <a:off x="3886200" y="1219320"/>
              <a:ext cx="4419360" cy="441936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79" name="Group 3"/>
            <p:cNvGrpSpPr/>
            <p:nvPr/>
          </p:nvGrpSpPr>
          <p:grpSpPr>
            <a:xfrm>
              <a:off x="3807000" y="2897640"/>
              <a:ext cx="4577400" cy="1060200"/>
              <a:chOff x="3807000" y="2897640"/>
              <a:chExt cx="4577400" cy="1060200"/>
            </a:xfrm>
          </p:grpSpPr>
          <p:pic>
            <p:nvPicPr>
              <p:cNvPr id="180" name="Picture 10" descr=""/>
              <p:cNvPicPr/>
              <p:nvPr/>
            </p:nvPicPr>
            <p:blipFill>
              <a:blip r:embed="rId3"/>
              <a:srcRect l="35685" t="44945" r="29716" b="44299"/>
              <a:stretch/>
            </p:blipFill>
            <p:spPr>
              <a:xfrm>
                <a:off x="4933800" y="2897640"/>
                <a:ext cx="2324160" cy="735840"/>
              </a:xfrm>
              <a:prstGeom prst="rect">
                <a:avLst/>
              </a:prstGeom>
              <a:ln>
                <a:noFill/>
              </a:ln>
              <a:effectLst>
                <a:outerShdw algn="t" blurRad="25400" dir="5400000" dist="38160" rotWithShape="0">
                  <a:srgbClr val="000000">
                    <a:alpha val="20000"/>
                  </a:srgbClr>
                </a:outerShdw>
              </a:effectLst>
            </p:spPr>
          </p:pic>
          <p:sp>
            <p:nvSpPr>
              <p:cNvPr id="181" name="CustomShape 4"/>
              <p:cNvSpPr/>
              <p:nvPr/>
            </p:nvSpPr>
            <p:spPr>
              <a:xfrm>
                <a:off x="3807000" y="3652560"/>
                <a:ext cx="4577400" cy="30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GB" sz="2000" spc="-1" strike="noStrike">
                    <a:solidFill>
                      <a:srgbClr val="ffffff"/>
                    </a:solidFill>
                    <a:latin typeface="Segoe UI"/>
                    <a:ea typeface="Segoe UI"/>
                  </a:rPr>
                  <a:t>- PowerPoint Presentation -</a:t>
                </a:r>
                <a:endParaRPr b="0" lang="en-GB" sz="2000" spc="-1" strike="noStrike">
                  <a:latin typeface="Arial"/>
                </a:endParaRPr>
              </a:p>
            </p:txBody>
          </p:sp>
        </p:grpSp>
      </p:grpSp>
      <p:sp>
        <p:nvSpPr>
          <p:cNvPr id="182" name="TextShape 5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5302C78-50EB-45CC-AF98-AFC24C776298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83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69EF6C1-629E-4474-A4FC-AD7E7E999EFC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34FE1B1-5017-462C-BF2F-C29C1BFD0B72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387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9B6E1D2-7CC3-4562-84F1-06900F61BD16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388" name="TextShape 3"/>
          <p:cNvSpPr txBox="1"/>
          <p:nvPr/>
        </p:nvSpPr>
        <p:spPr>
          <a:xfrm>
            <a:off x="1416960" y="614880"/>
            <a:ext cx="8127720" cy="53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Segoe UI"/>
              </a:rPr>
              <a:t>PowerPoint Presentation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9" name="CustomShape 4"/>
          <p:cNvSpPr/>
          <p:nvPr/>
        </p:nvSpPr>
        <p:spPr>
          <a:xfrm>
            <a:off x="4254480" y="-863640"/>
            <a:ext cx="596520" cy="59652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0" name="CustomShape 5"/>
          <p:cNvSpPr/>
          <p:nvPr/>
        </p:nvSpPr>
        <p:spPr>
          <a:xfrm>
            <a:off x="5025960" y="-863640"/>
            <a:ext cx="596520" cy="59652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1" name="CustomShape 6"/>
          <p:cNvSpPr/>
          <p:nvPr/>
        </p:nvSpPr>
        <p:spPr>
          <a:xfrm>
            <a:off x="5797440" y="-863640"/>
            <a:ext cx="596520" cy="59652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92" name="Group 7"/>
          <p:cNvGrpSpPr/>
          <p:nvPr/>
        </p:nvGrpSpPr>
        <p:grpSpPr>
          <a:xfrm>
            <a:off x="5066640" y="1697400"/>
            <a:ext cx="2058480" cy="4345560"/>
            <a:chOff x="5066640" y="1697400"/>
            <a:chExt cx="2058480" cy="4345560"/>
          </a:xfrm>
        </p:grpSpPr>
        <p:grpSp>
          <p:nvGrpSpPr>
            <p:cNvPr id="1393" name="Group 8"/>
            <p:cNvGrpSpPr/>
            <p:nvPr/>
          </p:nvGrpSpPr>
          <p:grpSpPr>
            <a:xfrm>
              <a:off x="6460560" y="1697400"/>
              <a:ext cx="332640" cy="27000"/>
              <a:chOff x="6460560" y="1697400"/>
              <a:chExt cx="332640" cy="27000"/>
            </a:xfrm>
          </p:grpSpPr>
          <p:sp>
            <p:nvSpPr>
              <p:cNvPr id="1394" name="CustomShape 9"/>
              <p:cNvSpPr/>
              <p:nvPr/>
            </p:nvSpPr>
            <p:spPr>
              <a:xfrm>
                <a:off x="6472080" y="1697400"/>
                <a:ext cx="311400" cy="16920"/>
              </a:xfrm>
              <a:custGeom>
                <a:avLst/>
                <a:gdLst/>
                <a:ahLst/>
                <a:rect l="l" t="t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5" name="CustomShape 10"/>
              <p:cNvSpPr/>
              <p:nvPr/>
            </p:nvSpPr>
            <p:spPr>
              <a:xfrm>
                <a:off x="6460560" y="1706040"/>
                <a:ext cx="332640" cy="1836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96" name="Group 11"/>
            <p:cNvGrpSpPr/>
            <p:nvPr/>
          </p:nvGrpSpPr>
          <p:grpSpPr>
            <a:xfrm>
              <a:off x="5066640" y="2317680"/>
              <a:ext cx="27000" cy="913320"/>
              <a:chOff x="5066640" y="2317680"/>
              <a:chExt cx="27000" cy="913320"/>
            </a:xfrm>
          </p:grpSpPr>
          <p:sp>
            <p:nvSpPr>
              <p:cNvPr id="1397" name="CustomShape 12"/>
              <p:cNvSpPr/>
              <p:nvPr/>
            </p:nvSpPr>
            <p:spPr>
              <a:xfrm>
                <a:off x="5066640" y="2323440"/>
                <a:ext cx="16920" cy="179640"/>
              </a:xfrm>
              <a:custGeom>
                <a:avLst/>
                <a:gdLst/>
                <a:ahLst/>
                <a:rect l="l" t="t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8" name="CustomShape 13"/>
              <p:cNvSpPr/>
              <p:nvPr/>
            </p:nvSpPr>
            <p:spPr>
              <a:xfrm>
                <a:off x="5066640" y="2730960"/>
                <a:ext cx="16920" cy="139680"/>
              </a:xfrm>
              <a:custGeom>
                <a:avLst/>
                <a:gdLst/>
                <a:ahLst/>
                <a:rect l="l" t="t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9" name="CustomShape 14"/>
              <p:cNvSpPr/>
              <p:nvPr/>
            </p:nvSpPr>
            <p:spPr>
              <a:xfrm>
                <a:off x="5066640" y="3087000"/>
                <a:ext cx="16920" cy="139680"/>
              </a:xfrm>
              <a:custGeom>
                <a:avLst/>
                <a:gdLst/>
                <a:ahLst/>
                <a:rect l="l" t="t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0" name="CustomShape 15"/>
              <p:cNvSpPr/>
              <p:nvPr/>
            </p:nvSpPr>
            <p:spPr>
              <a:xfrm>
                <a:off x="5075280" y="2317680"/>
                <a:ext cx="18360" cy="19260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1" name="CustomShape 16"/>
              <p:cNvSpPr/>
              <p:nvPr/>
            </p:nvSpPr>
            <p:spPr>
              <a:xfrm>
                <a:off x="5075280" y="2726640"/>
                <a:ext cx="18360" cy="14832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02" name="CustomShape 17"/>
              <p:cNvSpPr/>
              <p:nvPr/>
            </p:nvSpPr>
            <p:spPr>
              <a:xfrm>
                <a:off x="5075280" y="3081240"/>
                <a:ext cx="18360" cy="14976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03" name="CustomShape 18"/>
            <p:cNvSpPr/>
            <p:nvPr/>
          </p:nvSpPr>
          <p:spPr>
            <a:xfrm>
              <a:off x="5091120" y="1720080"/>
              <a:ext cx="2034000" cy="4322880"/>
            </a:xfrm>
            <a:custGeom>
              <a:avLst/>
              <a:gdLst/>
              <a:ahLst/>
              <a:rect l="l" t="t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4" name="CustomShape 19"/>
            <p:cNvSpPr/>
            <p:nvPr/>
          </p:nvSpPr>
          <p:spPr>
            <a:xfrm>
              <a:off x="5110920" y="1740240"/>
              <a:ext cx="1994040" cy="4282920"/>
            </a:xfrm>
            <a:custGeom>
              <a:avLst/>
              <a:gdLst/>
              <a:ahLst/>
              <a:rect l="l" t="t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5" name="CustomShape 20"/>
            <p:cNvSpPr/>
            <p:nvPr/>
          </p:nvSpPr>
          <p:spPr>
            <a:xfrm>
              <a:off x="5122440" y="1753200"/>
              <a:ext cx="1972440" cy="4257360"/>
            </a:xfrm>
            <a:custGeom>
              <a:avLst/>
              <a:gdLst/>
              <a:ahLst/>
              <a:rect l="l" t="t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6" name="CustomShape 21"/>
            <p:cNvSpPr/>
            <p:nvPr/>
          </p:nvSpPr>
          <p:spPr>
            <a:xfrm>
              <a:off x="5136840" y="1767240"/>
              <a:ext cx="1942560" cy="4228560"/>
            </a:xfrm>
            <a:custGeom>
              <a:avLst/>
              <a:gdLst/>
              <a:ahLst/>
              <a:rect l="l" t="t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7" name="CustomShape 22"/>
            <p:cNvSpPr/>
            <p:nvPr/>
          </p:nvSpPr>
          <p:spPr>
            <a:xfrm>
              <a:off x="5218200" y="2313360"/>
              <a:ext cx="1788120" cy="3150720"/>
            </a:xfrm>
            <a:custGeom>
              <a:avLst/>
              <a:gdLst/>
              <a:ahLst/>
              <a:rect l="l" t="t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8" name="CustomShape 23"/>
            <p:cNvSpPr/>
            <p:nvPr/>
          </p:nvSpPr>
          <p:spPr>
            <a:xfrm>
              <a:off x="5242680" y="2339280"/>
              <a:ext cx="1738080" cy="3099240"/>
            </a:xfrm>
            <a:prstGeom prst="rect">
              <a:avLst/>
            </a:prstGeom>
            <a:gradFill rotWithShape="0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09" name="Group 24"/>
            <p:cNvGrpSpPr/>
            <p:nvPr/>
          </p:nvGrpSpPr>
          <p:grpSpPr>
            <a:xfrm>
              <a:off x="5242680" y="2339280"/>
              <a:ext cx="1738080" cy="114120"/>
              <a:chOff x="5242680" y="2339280"/>
              <a:chExt cx="1738080" cy="114120"/>
            </a:xfrm>
          </p:grpSpPr>
          <p:sp>
            <p:nvSpPr>
              <p:cNvPr id="1410" name="CustomShape 25"/>
              <p:cNvSpPr/>
              <p:nvPr/>
            </p:nvSpPr>
            <p:spPr>
              <a:xfrm>
                <a:off x="5242680" y="2339280"/>
                <a:ext cx="1738080" cy="114120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1" name="CustomShape 26"/>
              <p:cNvSpPr/>
              <p:nvPr/>
            </p:nvSpPr>
            <p:spPr>
              <a:xfrm>
                <a:off x="5265360" y="2399400"/>
                <a:ext cx="16920" cy="226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2" name="CustomShape 27"/>
              <p:cNvSpPr/>
              <p:nvPr/>
            </p:nvSpPr>
            <p:spPr>
              <a:xfrm>
                <a:off x="5286960" y="2395080"/>
                <a:ext cx="16920" cy="266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3" name="CustomShape 28"/>
              <p:cNvSpPr/>
              <p:nvPr/>
            </p:nvSpPr>
            <p:spPr>
              <a:xfrm>
                <a:off x="5309640" y="2386440"/>
                <a:ext cx="15480" cy="352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4" name="CustomShape 29"/>
              <p:cNvSpPr/>
              <p:nvPr/>
            </p:nvSpPr>
            <p:spPr>
              <a:xfrm>
                <a:off x="5331240" y="2379240"/>
                <a:ext cx="15480" cy="424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5" name="CustomShape 30"/>
              <p:cNvSpPr/>
              <p:nvPr/>
            </p:nvSpPr>
            <p:spPr>
              <a:xfrm>
                <a:off x="5352480" y="2367720"/>
                <a:ext cx="15480" cy="54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6" name="CustomShape 31"/>
              <p:cNvSpPr/>
              <p:nvPr/>
            </p:nvSpPr>
            <p:spPr>
              <a:xfrm>
                <a:off x="5403960" y="2363400"/>
                <a:ext cx="86760" cy="30960"/>
              </a:xfrm>
              <a:custGeom>
                <a:avLst/>
                <a:gdLst/>
                <a:ahLst/>
                <a:rect l="l" t="t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7" name="CustomShape 32"/>
              <p:cNvSpPr/>
              <p:nvPr/>
            </p:nvSpPr>
            <p:spPr>
              <a:xfrm>
                <a:off x="5419800" y="2385000"/>
                <a:ext cx="55440" cy="25200"/>
              </a:xfrm>
              <a:custGeom>
                <a:avLst/>
                <a:gdLst/>
                <a:ahLst/>
                <a:rect l="l" t="t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8" name="CustomShape 33"/>
              <p:cNvSpPr/>
              <p:nvPr/>
            </p:nvSpPr>
            <p:spPr>
              <a:xfrm>
                <a:off x="5437080" y="2406600"/>
                <a:ext cx="21240" cy="19800"/>
              </a:xfrm>
              <a:custGeom>
                <a:avLst/>
                <a:gdLst/>
                <a:ahLst/>
                <a:rect l="l" t="t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19" name="CustomShape 34"/>
              <p:cNvSpPr/>
              <p:nvPr/>
            </p:nvSpPr>
            <p:spPr>
              <a:xfrm>
                <a:off x="6847920" y="2366280"/>
                <a:ext cx="117000" cy="55440"/>
              </a:xfrm>
              <a:custGeom>
                <a:avLst/>
                <a:gdLst/>
                <a:ahLst/>
                <a:rect l="l" t="t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0" name="CustomShape 35"/>
              <p:cNvSpPr/>
              <p:nvPr/>
            </p:nvSpPr>
            <p:spPr>
              <a:xfrm>
                <a:off x="6862320" y="2379240"/>
                <a:ext cx="78120" cy="309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1" name="CustomShape 36"/>
              <p:cNvSpPr/>
              <p:nvPr/>
            </p:nvSpPr>
            <p:spPr>
              <a:xfrm>
                <a:off x="6766560" y="2353680"/>
                <a:ext cx="46800" cy="86760"/>
              </a:xfrm>
              <a:custGeom>
                <a:avLst/>
                <a:gdLst/>
                <a:ahLst/>
                <a:rect l="l" t="t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22" name="Group 37"/>
            <p:cNvGrpSpPr/>
            <p:nvPr/>
          </p:nvGrpSpPr>
          <p:grpSpPr>
            <a:xfrm>
              <a:off x="5915880" y="5527440"/>
              <a:ext cx="389880" cy="389880"/>
              <a:chOff x="5915880" y="5527440"/>
              <a:chExt cx="389880" cy="389880"/>
            </a:xfrm>
          </p:grpSpPr>
          <p:sp>
            <p:nvSpPr>
              <p:cNvPr id="1423" name="CustomShape 38"/>
              <p:cNvSpPr/>
              <p:nvPr/>
            </p:nvSpPr>
            <p:spPr>
              <a:xfrm>
                <a:off x="5915880" y="5527440"/>
                <a:ext cx="389880" cy="389880"/>
              </a:xfrm>
              <a:custGeom>
                <a:avLst/>
                <a:gdLst/>
                <a:ahLst/>
                <a:rect l="l" t="t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4" name="CustomShape 39"/>
              <p:cNvSpPr/>
              <p:nvPr/>
            </p:nvSpPr>
            <p:spPr>
              <a:xfrm>
                <a:off x="5927400" y="5538960"/>
                <a:ext cx="368640" cy="368640"/>
              </a:xfrm>
              <a:custGeom>
                <a:avLst/>
                <a:gdLst/>
                <a:ahLst/>
                <a:rect l="l" t="t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5" name="CustomShape 40"/>
              <p:cNvSpPr/>
              <p:nvPr/>
            </p:nvSpPr>
            <p:spPr>
              <a:xfrm>
                <a:off x="6040080" y="5650200"/>
                <a:ext cx="144000" cy="144000"/>
              </a:xfrm>
              <a:custGeom>
                <a:avLst/>
                <a:gdLst/>
                <a:ahLst/>
                <a:rect l="l" t="t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97000"/>
                    </a:schemeClr>
                  </a:gs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6" name="CustomShape 41"/>
              <p:cNvSpPr/>
              <p:nvPr/>
            </p:nvSpPr>
            <p:spPr>
              <a:xfrm>
                <a:off x="5915880" y="5730480"/>
                <a:ext cx="389880" cy="186840"/>
              </a:xfrm>
              <a:custGeom>
                <a:avLst/>
                <a:gdLst/>
                <a:ahLst/>
                <a:rect l="l" t="t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4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27" name="Group 42"/>
            <p:cNvGrpSpPr/>
            <p:nvPr/>
          </p:nvGrpSpPr>
          <p:grpSpPr>
            <a:xfrm>
              <a:off x="5915880" y="1767240"/>
              <a:ext cx="1163160" cy="3349440"/>
              <a:chOff x="5915880" y="1767240"/>
              <a:chExt cx="1163160" cy="3349440"/>
            </a:xfrm>
          </p:grpSpPr>
          <p:sp>
            <p:nvSpPr>
              <p:cNvPr id="1428" name="CustomShape 43"/>
              <p:cNvSpPr/>
              <p:nvPr/>
            </p:nvSpPr>
            <p:spPr>
              <a:xfrm>
                <a:off x="5950080" y="1767240"/>
                <a:ext cx="1128960" cy="3349440"/>
              </a:xfrm>
              <a:custGeom>
                <a:avLst/>
                <a:gdLst/>
                <a:ahLst/>
                <a:rect l="l" t="t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50000"/>
                    </a:schemeClr>
                  </a:gs>
                  <a:gs pos="65000">
                    <a:schemeClr val="bg1">
                      <a:alpha val="0"/>
                    </a:schemeClr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9" name="CustomShape 44"/>
              <p:cNvSpPr/>
              <p:nvPr/>
            </p:nvSpPr>
            <p:spPr>
              <a:xfrm>
                <a:off x="5915880" y="2056320"/>
                <a:ext cx="387000" cy="79560"/>
              </a:xfrm>
              <a:custGeom>
                <a:avLst/>
                <a:gdLst/>
                <a:ahLst/>
                <a:rect l="l" t="t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62000">
                    <a:srgbClr val="3c3c3c"/>
                  </a:gs>
                  <a:gs pos="100000">
                    <a:srgbClr val="060606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0" name="CustomShape 45"/>
              <p:cNvSpPr/>
              <p:nvPr/>
            </p:nvSpPr>
            <p:spPr>
              <a:xfrm>
                <a:off x="5938920" y="2068920"/>
                <a:ext cx="341280" cy="46800"/>
              </a:xfrm>
              <a:custGeom>
                <a:avLst/>
                <a:gdLst/>
                <a:ahLst/>
                <a:rect l="l" t="t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openDmnd">
                <a:fgClr>
                  <a:srgbClr val="595959"/>
                </a:fgClr>
                <a:bgClr>
                  <a:srgbClr val="262626"/>
                </a:bgClr>
              </a:patt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1" name="CustomShape 46"/>
              <p:cNvSpPr/>
              <p:nvPr/>
            </p:nvSpPr>
            <p:spPr>
              <a:xfrm>
                <a:off x="6071760" y="1896120"/>
                <a:ext cx="82440" cy="81000"/>
              </a:xfrm>
              <a:custGeom>
                <a:avLst/>
                <a:gdLst/>
                <a:ahLst/>
                <a:rect l="l" t="t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2" name="CustomShape 47"/>
              <p:cNvSpPr/>
              <p:nvPr/>
            </p:nvSpPr>
            <p:spPr>
              <a:xfrm>
                <a:off x="6093000" y="1915920"/>
                <a:ext cx="39600" cy="39600"/>
              </a:xfrm>
              <a:custGeom>
                <a:avLst/>
                <a:gdLst/>
                <a:ahLst/>
                <a:rect l="l" t="t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3" name="CustomShape 48"/>
              <p:cNvSpPr/>
              <p:nvPr/>
            </p:nvSpPr>
            <p:spPr>
              <a:xfrm>
                <a:off x="6098760" y="1931760"/>
                <a:ext cx="11160" cy="11160"/>
              </a:xfrm>
              <a:custGeom>
                <a:avLst/>
                <a:gdLst/>
                <a:ahLst/>
                <a:rect l="l" t="t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4" name="CustomShape 49"/>
              <p:cNvSpPr/>
              <p:nvPr/>
            </p:nvSpPr>
            <p:spPr>
              <a:xfrm>
                <a:off x="6117480" y="1926000"/>
                <a:ext cx="6840" cy="6840"/>
              </a:xfrm>
              <a:custGeom>
                <a:avLst/>
                <a:gdLst/>
                <a:ahLst/>
                <a:rect l="l" t="t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435" name="Group 50"/>
          <p:cNvGrpSpPr/>
          <p:nvPr/>
        </p:nvGrpSpPr>
        <p:grpSpPr>
          <a:xfrm>
            <a:off x="5814720" y="4263840"/>
            <a:ext cx="579240" cy="499680"/>
            <a:chOff x="5814720" y="4263840"/>
            <a:chExt cx="579240" cy="499680"/>
          </a:xfrm>
        </p:grpSpPr>
        <p:sp>
          <p:nvSpPr>
            <p:cNvPr id="1436" name="CustomShape 51"/>
            <p:cNvSpPr/>
            <p:nvPr/>
          </p:nvSpPr>
          <p:spPr>
            <a:xfrm>
              <a:off x="6289920" y="4311000"/>
              <a:ext cx="104040" cy="407520"/>
            </a:xfrm>
            <a:custGeom>
              <a:avLst/>
              <a:gdLst/>
              <a:ahLst/>
              <a:rect l="l" t="t" r="r" b="b"/>
              <a:pathLst>
                <a:path w="169" h="658">
                  <a:moveTo>
                    <a:pt x="25" y="4"/>
                  </a:move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8"/>
                  </a:lnTo>
                  <a:lnTo>
                    <a:pt x="21" y="41"/>
                  </a:lnTo>
                  <a:lnTo>
                    <a:pt x="35" y="57"/>
                  </a:lnTo>
                  <a:lnTo>
                    <a:pt x="49" y="72"/>
                  </a:lnTo>
                  <a:lnTo>
                    <a:pt x="61" y="89"/>
                  </a:lnTo>
                  <a:lnTo>
                    <a:pt x="73" y="106"/>
                  </a:lnTo>
                  <a:lnTo>
                    <a:pt x="84" y="123"/>
                  </a:lnTo>
                  <a:lnTo>
                    <a:pt x="93" y="142"/>
                  </a:lnTo>
                  <a:lnTo>
                    <a:pt x="103" y="161"/>
                  </a:lnTo>
                  <a:lnTo>
                    <a:pt x="111" y="181"/>
                  </a:lnTo>
                  <a:lnTo>
                    <a:pt x="118" y="201"/>
                  </a:lnTo>
                  <a:lnTo>
                    <a:pt x="123" y="221"/>
                  </a:lnTo>
                  <a:lnTo>
                    <a:pt x="129" y="242"/>
                  </a:lnTo>
                  <a:lnTo>
                    <a:pt x="132" y="263"/>
                  </a:lnTo>
                  <a:lnTo>
                    <a:pt x="135" y="286"/>
                  </a:lnTo>
                  <a:lnTo>
                    <a:pt x="137" y="307"/>
                  </a:lnTo>
                  <a:lnTo>
                    <a:pt x="138" y="329"/>
                  </a:lnTo>
                  <a:lnTo>
                    <a:pt x="137" y="351"/>
                  </a:lnTo>
                  <a:lnTo>
                    <a:pt x="135" y="373"/>
                  </a:lnTo>
                  <a:lnTo>
                    <a:pt x="132" y="394"/>
                  </a:lnTo>
                  <a:lnTo>
                    <a:pt x="129" y="416"/>
                  </a:lnTo>
                  <a:lnTo>
                    <a:pt x="123" y="437"/>
                  </a:lnTo>
                  <a:lnTo>
                    <a:pt x="118" y="458"/>
                  </a:lnTo>
                  <a:lnTo>
                    <a:pt x="111" y="478"/>
                  </a:lnTo>
                  <a:lnTo>
                    <a:pt x="103" y="497"/>
                  </a:lnTo>
                  <a:lnTo>
                    <a:pt x="93" y="516"/>
                  </a:lnTo>
                  <a:lnTo>
                    <a:pt x="84" y="534"/>
                  </a:lnTo>
                  <a:lnTo>
                    <a:pt x="73" y="552"/>
                  </a:lnTo>
                  <a:lnTo>
                    <a:pt x="61" y="570"/>
                  </a:lnTo>
                  <a:lnTo>
                    <a:pt x="49" y="586"/>
                  </a:lnTo>
                  <a:lnTo>
                    <a:pt x="35" y="602"/>
                  </a:lnTo>
                  <a:lnTo>
                    <a:pt x="21" y="617"/>
                  </a:lnTo>
                  <a:lnTo>
                    <a:pt x="5" y="631"/>
                  </a:lnTo>
                  <a:lnTo>
                    <a:pt x="3" y="633"/>
                  </a:lnTo>
                  <a:lnTo>
                    <a:pt x="2" y="636"/>
                  </a:lnTo>
                  <a:lnTo>
                    <a:pt x="1" y="639"/>
                  </a:lnTo>
                  <a:lnTo>
                    <a:pt x="0" y="641"/>
                  </a:lnTo>
                  <a:lnTo>
                    <a:pt x="0" y="644"/>
                  </a:lnTo>
                  <a:lnTo>
                    <a:pt x="1" y="648"/>
                  </a:lnTo>
                  <a:lnTo>
                    <a:pt x="2" y="650"/>
                  </a:lnTo>
                  <a:lnTo>
                    <a:pt x="4" y="653"/>
                  </a:lnTo>
                  <a:lnTo>
                    <a:pt x="7" y="656"/>
                  </a:lnTo>
                  <a:lnTo>
                    <a:pt x="9" y="657"/>
                  </a:lnTo>
                  <a:lnTo>
                    <a:pt x="12" y="658"/>
                  </a:lnTo>
                  <a:lnTo>
                    <a:pt x="15" y="658"/>
                  </a:lnTo>
                  <a:lnTo>
                    <a:pt x="21" y="658"/>
                  </a:lnTo>
                  <a:lnTo>
                    <a:pt x="25" y="654"/>
                  </a:lnTo>
                  <a:lnTo>
                    <a:pt x="42" y="639"/>
                  </a:lnTo>
                  <a:lnTo>
                    <a:pt x="58" y="623"/>
                  </a:lnTo>
                  <a:lnTo>
                    <a:pt x="72" y="606"/>
                  </a:lnTo>
                  <a:lnTo>
                    <a:pt x="87" y="588"/>
                  </a:lnTo>
                  <a:lnTo>
                    <a:pt x="99" y="570"/>
                  </a:lnTo>
                  <a:lnTo>
                    <a:pt x="111" y="550"/>
                  </a:lnTo>
                  <a:lnTo>
                    <a:pt x="121" y="530"/>
                  </a:lnTo>
                  <a:lnTo>
                    <a:pt x="131" y="510"/>
                  </a:lnTo>
                  <a:lnTo>
                    <a:pt x="140" y="489"/>
                  </a:lnTo>
                  <a:lnTo>
                    <a:pt x="147" y="467"/>
                  </a:lnTo>
                  <a:lnTo>
                    <a:pt x="153" y="446"/>
                  </a:lnTo>
                  <a:lnTo>
                    <a:pt x="159" y="422"/>
                  </a:lnTo>
                  <a:lnTo>
                    <a:pt x="163" y="400"/>
                  </a:lnTo>
                  <a:lnTo>
                    <a:pt x="165" y="377"/>
                  </a:lnTo>
                  <a:lnTo>
                    <a:pt x="168" y="353"/>
                  </a:lnTo>
                  <a:lnTo>
                    <a:pt x="169" y="329"/>
                  </a:lnTo>
                  <a:lnTo>
                    <a:pt x="168" y="306"/>
                  </a:lnTo>
                  <a:lnTo>
                    <a:pt x="165" y="282"/>
                  </a:lnTo>
                  <a:lnTo>
                    <a:pt x="163" y="259"/>
                  </a:lnTo>
                  <a:lnTo>
                    <a:pt x="159" y="236"/>
                  </a:lnTo>
                  <a:lnTo>
                    <a:pt x="153" y="213"/>
                  </a:lnTo>
                  <a:lnTo>
                    <a:pt x="147" y="191"/>
                  </a:lnTo>
                  <a:lnTo>
                    <a:pt x="140" y="170"/>
                  </a:lnTo>
                  <a:lnTo>
                    <a:pt x="131" y="149"/>
                  </a:lnTo>
                  <a:lnTo>
                    <a:pt x="121" y="128"/>
                  </a:lnTo>
                  <a:lnTo>
                    <a:pt x="111" y="108"/>
                  </a:lnTo>
                  <a:lnTo>
                    <a:pt x="99" y="89"/>
                  </a:lnTo>
                  <a:lnTo>
                    <a:pt x="87" y="70"/>
                  </a:lnTo>
                  <a:lnTo>
                    <a:pt x="72" y="52"/>
                  </a:lnTo>
                  <a:lnTo>
                    <a:pt x="58" y="36"/>
                  </a:lnTo>
                  <a:lnTo>
                    <a:pt x="42" y="19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7" name="CustomShape 52"/>
            <p:cNvSpPr/>
            <p:nvPr/>
          </p:nvSpPr>
          <p:spPr>
            <a:xfrm>
              <a:off x="6230160" y="4361040"/>
              <a:ext cx="91800" cy="310680"/>
            </a:xfrm>
            <a:custGeom>
              <a:avLst/>
              <a:gdLst/>
              <a:ahLst/>
              <a:rect l="l" t="t" r="r" b="b"/>
              <a:pathLst>
                <a:path w="149" h="501">
                  <a:moveTo>
                    <a:pt x="26" y="3"/>
                  </a:moveTo>
                  <a:lnTo>
                    <a:pt x="22" y="1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3" y="5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6" y="27"/>
                  </a:lnTo>
                  <a:lnTo>
                    <a:pt x="18" y="38"/>
                  </a:lnTo>
                  <a:lnTo>
                    <a:pt x="30" y="49"/>
                  </a:lnTo>
                  <a:lnTo>
                    <a:pt x="41" y="61"/>
                  </a:lnTo>
                  <a:lnTo>
                    <a:pt x="52" y="74"/>
                  </a:lnTo>
                  <a:lnTo>
                    <a:pt x="61" y="88"/>
                  </a:lnTo>
                  <a:lnTo>
                    <a:pt x="71" y="101"/>
                  </a:lnTo>
                  <a:lnTo>
                    <a:pt x="79" y="115"/>
                  </a:lnTo>
                  <a:lnTo>
                    <a:pt x="87" y="130"/>
                  </a:lnTo>
                  <a:lnTo>
                    <a:pt x="95" y="144"/>
                  </a:lnTo>
                  <a:lnTo>
                    <a:pt x="100" y="160"/>
                  </a:lnTo>
                  <a:lnTo>
                    <a:pt x="106" y="174"/>
                  </a:lnTo>
                  <a:lnTo>
                    <a:pt x="110" y="190"/>
                  </a:lnTo>
                  <a:lnTo>
                    <a:pt x="113" y="204"/>
                  </a:lnTo>
                  <a:lnTo>
                    <a:pt x="116" y="220"/>
                  </a:lnTo>
                  <a:lnTo>
                    <a:pt x="117" y="235"/>
                  </a:lnTo>
                  <a:lnTo>
                    <a:pt x="118" y="250"/>
                  </a:lnTo>
                  <a:lnTo>
                    <a:pt x="117" y="265"/>
                  </a:lnTo>
                  <a:lnTo>
                    <a:pt x="116" y="280"/>
                  </a:lnTo>
                  <a:lnTo>
                    <a:pt x="113" y="295"/>
                  </a:lnTo>
                  <a:lnTo>
                    <a:pt x="110" y="311"/>
                  </a:lnTo>
                  <a:lnTo>
                    <a:pt x="106" y="325"/>
                  </a:lnTo>
                  <a:lnTo>
                    <a:pt x="100" y="341"/>
                  </a:lnTo>
                  <a:lnTo>
                    <a:pt x="95" y="355"/>
                  </a:lnTo>
                  <a:lnTo>
                    <a:pt x="87" y="370"/>
                  </a:lnTo>
                  <a:lnTo>
                    <a:pt x="79" y="384"/>
                  </a:lnTo>
                  <a:lnTo>
                    <a:pt x="71" y="399"/>
                  </a:lnTo>
                  <a:lnTo>
                    <a:pt x="61" y="412"/>
                  </a:lnTo>
                  <a:lnTo>
                    <a:pt x="52" y="425"/>
                  </a:lnTo>
                  <a:lnTo>
                    <a:pt x="41" y="439"/>
                  </a:lnTo>
                  <a:lnTo>
                    <a:pt x="30" y="451"/>
                  </a:lnTo>
                  <a:lnTo>
                    <a:pt x="18" y="462"/>
                  </a:lnTo>
                  <a:lnTo>
                    <a:pt x="6" y="473"/>
                  </a:lnTo>
                  <a:lnTo>
                    <a:pt x="3" y="475"/>
                  </a:lnTo>
                  <a:lnTo>
                    <a:pt x="1" y="478"/>
                  </a:lnTo>
                  <a:lnTo>
                    <a:pt x="0" y="481"/>
                  </a:lnTo>
                  <a:lnTo>
                    <a:pt x="0" y="483"/>
                  </a:lnTo>
                  <a:lnTo>
                    <a:pt x="0" y="487"/>
                  </a:lnTo>
                  <a:lnTo>
                    <a:pt x="0" y="490"/>
                  </a:lnTo>
                  <a:lnTo>
                    <a:pt x="2" y="492"/>
                  </a:lnTo>
                  <a:lnTo>
                    <a:pt x="3" y="495"/>
                  </a:lnTo>
                  <a:lnTo>
                    <a:pt x="6" y="498"/>
                  </a:lnTo>
                  <a:lnTo>
                    <a:pt x="9" y="500"/>
                  </a:lnTo>
                  <a:lnTo>
                    <a:pt x="12" y="500"/>
                  </a:lnTo>
                  <a:lnTo>
                    <a:pt x="16" y="501"/>
                  </a:lnTo>
                  <a:lnTo>
                    <a:pt x="21" y="500"/>
                  </a:lnTo>
                  <a:lnTo>
                    <a:pt x="26" y="498"/>
                  </a:lnTo>
                  <a:lnTo>
                    <a:pt x="39" y="485"/>
                  </a:lnTo>
                  <a:lnTo>
                    <a:pt x="52" y="472"/>
                  </a:lnTo>
                  <a:lnTo>
                    <a:pt x="65" y="459"/>
                  </a:lnTo>
                  <a:lnTo>
                    <a:pt x="77" y="444"/>
                  </a:lnTo>
                  <a:lnTo>
                    <a:pt x="87" y="430"/>
                  </a:lnTo>
                  <a:lnTo>
                    <a:pt x="98" y="415"/>
                  </a:lnTo>
                  <a:lnTo>
                    <a:pt x="107" y="400"/>
                  </a:lnTo>
                  <a:lnTo>
                    <a:pt x="116" y="383"/>
                  </a:lnTo>
                  <a:lnTo>
                    <a:pt x="122" y="368"/>
                  </a:lnTo>
                  <a:lnTo>
                    <a:pt x="129" y="351"/>
                  </a:lnTo>
                  <a:lnTo>
                    <a:pt x="136" y="334"/>
                  </a:lnTo>
                  <a:lnTo>
                    <a:pt x="140" y="318"/>
                  </a:lnTo>
                  <a:lnTo>
                    <a:pt x="143" y="300"/>
                  </a:lnTo>
                  <a:lnTo>
                    <a:pt x="147" y="283"/>
                  </a:lnTo>
                  <a:lnTo>
                    <a:pt x="148" y="267"/>
                  </a:lnTo>
                  <a:lnTo>
                    <a:pt x="149" y="250"/>
                  </a:lnTo>
                  <a:lnTo>
                    <a:pt x="148" y="233"/>
                  </a:lnTo>
                  <a:lnTo>
                    <a:pt x="147" y="217"/>
                  </a:lnTo>
                  <a:lnTo>
                    <a:pt x="143" y="200"/>
                  </a:lnTo>
                  <a:lnTo>
                    <a:pt x="140" y="183"/>
                  </a:lnTo>
                  <a:lnTo>
                    <a:pt x="136" y="167"/>
                  </a:lnTo>
                  <a:lnTo>
                    <a:pt x="129" y="150"/>
                  </a:lnTo>
                  <a:lnTo>
                    <a:pt x="122" y="133"/>
                  </a:lnTo>
                  <a:lnTo>
                    <a:pt x="116" y="117"/>
                  </a:lnTo>
                  <a:lnTo>
                    <a:pt x="107" y="101"/>
                  </a:lnTo>
                  <a:lnTo>
                    <a:pt x="98" y="85"/>
                  </a:lnTo>
                  <a:lnTo>
                    <a:pt x="87" y="70"/>
                  </a:lnTo>
                  <a:lnTo>
                    <a:pt x="77" y="55"/>
                  </a:lnTo>
                  <a:lnTo>
                    <a:pt x="65" y="41"/>
                  </a:lnTo>
                  <a:lnTo>
                    <a:pt x="52" y="28"/>
                  </a:lnTo>
                  <a:lnTo>
                    <a:pt x="39" y="15"/>
                  </a:lnTo>
                  <a:lnTo>
                    <a:pt x="26" y="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CustomShape 53"/>
            <p:cNvSpPr/>
            <p:nvPr/>
          </p:nvSpPr>
          <p:spPr>
            <a:xfrm>
              <a:off x="6180480" y="4420440"/>
              <a:ext cx="69480" cy="191160"/>
            </a:xfrm>
            <a:custGeom>
              <a:avLst/>
              <a:gdLst/>
              <a:ahLst/>
              <a:rect l="l" t="t" r="r" b="b"/>
              <a:pathLst>
                <a:path w="110" h="305">
                  <a:moveTo>
                    <a:pt x="26" y="2"/>
                  </a:moveTo>
                  <a:lnTo>
                    <a:pt x="22" y="1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19" y="37"/>
                  </a:lnTo>
                  <a:lnTo>
                    <a:pt x="32" y="49"/>
                  </a:lnTo>
                  <a:lnTo>
                    <a:pt x="45" y="62"/>
                  </a:lnTo>
                  <a:lnTo>
                    <a:pt x="56" y="76"/>
                  </a:lnTo>
                  <a:lnTo>
                    <a:pt x="60" y="84"/>
                  </a:lnTo>
                  <a:lnTo>
                    <a:pt x="65" y="93"/>
                  </a:lnTo>
                  <a:lnTo>
                    <a:pt x="69" y="102"/>
                  </a:lnTo>
                  <a:lnTo>
                    <a:pt x="72" y="111"/>
                  </a:lnTo>
                  <a:lnTo>
                    <a:pt x="75" y="121"/>
                  </a:lnTo>
                  <a:lnTo>
                    <a:pt x="77" y="131"/>
                  </a:lnTo>
                  <a:lnTo>
                    <a:pt x="79" y="141"/>
                  </a:lnTo>
                  <a:lnTo>
                    <a:pt x="79" y="152"/>
                  </a:lnTo>
                  <a:lnTo>
                    <a:pt x="79" y="163"/>
                  </a:lnTo>
                  <a:lnTo>
                    <a:pt x="77" y="174"/>
                  </a:lnTo>
                  <a:lnTo>
                    <a:pt x="75" y="184"/>
                  </a:lnTo>
                  <a:lnTo>
                    <a:pt x="72" y="193"/>
                  </a:lnTo>
                  <a:lnTo>
                    <a:pt x="69" y="203"/>
                  </a:lnTo>
                  <a:lnTo>
                    <a:pt x="65" y="212"/>
                  </a:lnTo>
                  <a:lnTo>
                    <a:pt x="60" y="220"/>
                  </a:lnTo>
                  <a:lnTo>
                    <a:pt x="56" y="227"/>
                  </a:lnTo>
                  <a:lnTo>
                    <a:pt x="45" y="243"/>
                  </a:lnTo>
                  <a:lnTo>
                    <a:pt x="32" y="255"/>
                  </a:lnTo>
                  <a:lnTo>
                    <a:pt x="19" y="267"/>
                  </a:lnTo>
                  <a:lnTo>
                    <a:pt x="7" y="276"/>
                  </a:lnTo>
                  <a:lnTo>
                    <a:pt x="5" y="279"/>
                  </a:lnTo>
                  <a:lnTo>
                    <a:pt x="2" y="281"/>
                  </a:lnTo>
                  <a:lnTo>
                    <a:pt x="1" y="284"/>
                  </a:lnTo>
                  <a:lnTo>
                    <a:pt x="1" y="286"/>
                  </a:lnTo>
                  <a:lnTo>
                    <a:pt x="0" y="290"/>
                  </a:lnTo>
                  <a:lnTo>
                    <a:pt x="1" y="293"/>
                  </a:lnTo>
                  <a:lnTo>
                    <a:pt x="2" y="295"/>
                  </a:lnTo>
                  <a:lnTo>
                    <a:pt x="4" y="299"/>
                  </a:lnTo>
                  <a:lnTo>
                    <a:pt x="6" y="301"/>
                  </a:lnTo>
                  <a:lnTo>
                    <a:pt x="9" y="303"/>
                  </a:lnTo>
                  <a:lnTo>
                    <a:pt x="12" y="304"/>
                  </a:lnTo>
                  <a:lnTo>
                    <a:pt x="16" y="305"/>
                  </a:lnTo>
                  <a:lnTo>
                    <a:pt x="21" y="304"/>
                  </a:lnTo>
                  <a:lnTo>
                    <a:pt x="26" y="302"/>
                  </a:lnTo>
                  <a:lnTo>
                    <a:pt x="36" y="294"/>
                  </a:lnTo>
                  <a:lnTo>
                    <a:pt x="45" y="286"/>
                  </a:lnTo>
                  <a:lnTo>
                    <a:pt x="54" y="279"/>
                  </a:lnTo>
                  <a:lnTo>
                    <a:pt x="61" y="270"/>
                  </a:lnTo>
                  <a:lnTo>
                    <a:pt x="69" y="261"/>
                  </a:lnTo>
                  <a:lnTo>
                    <a:pt x="76" y="252"/>
                  </a:lnTo>
                  <a:lnTo>
                    <a:pt x="82" y="243"/>
                  </a:lnTo>
                  <a:lnTo>
                    <a:pt x="88" y="233"/>
                  </a:lnTo>
                  <a:lnTo>
                    <a:pt x="94" y="224"/>
                  </a:lnTo>
                  <a:lnTo>
                    <a:pt x="98" y="214"/>
                  </a:lnTo>
                  <a:lnTo>
                    <a:pt x="101" y="204"/>
                  </a:lnTo>
                  <a:lnTo>
                    <a:pt x="105" y="194"/>
                  </a:lnTo>
                  <a:lnTo>
                    <a:pt x="107" y="184"/>
                  </a:lnTo>
                  <a:lnTo>
                    <a:pt x="109" y="173"/>
                  </a:lnTo>
                  <a:lnTo>
                    <a:pt x="110" y="163"/>
                  </a:lnTo>
                  <a:lnTo>
                    <a:pt x="110" y="152"/>
                  </a:lnTo>
                  <a:lnTo>
                    <a:pt x="110" y="142"/>
                  </a:lnTo>
                  <a:lnTo>
                    <a:pt x="109" y="131"/>
                  </a:lnTo>
                  <a:lnTo>
                    <a:pt x="107" y="121"/>
                  </a:lnTo>
                  <a:lnTo>
                    <a:pt x="105" y="111"/>
                  </a:lnTo>
                  <a:lnTo>
                    <a:pt x="101" y="101"/>
                  </a:lnTo>
                  <a:lnTo>
                    <a:pt x="98" y="91"/>
                  </a:lnTo>
                  <a:lnTo>
                    <a:pt x="94" y="81"/>
                  </a:lnTo>
                  <a:lnTo>
                    <a:pt x="88" y="71"/>
                  </a:lnTo>
                  <a:lnTo>
                    <a:pt x="82" y="62"/>
                  </a:lnTo>
                  <a:lnTo>
                    <a:pt x="76" y="52"/>
                  </a:lnTo>
                  <a:lnTo>
                    <a:pt x="69" y="43"/>
                  </a:lnTo>
                  <a:lnTo>
                    <a:pt x="61" y="34"/>
                  </a:lnTo>
                  <a:lnTo>
                    <a:pt x="54" y="26"/>
                  </a:lnTo>
                  <a:lnTo>
                    <a:pt x="45" y="17"/>
                  </a:lnTo>
                  <a:lnTo>
                    <a:pt x="36" y="10"/>
                  </a:lnTo>
                  <a:lnTo>
                    <a:pt x="26" y="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CustomShape 54"/>
            <p:cNvSpPr/>
            <p:nvPr/>
          </p:nvSpPr>
          <p:spPr>
            <a:xfrm>
              <a:off x="5814720" y="4263840"/>
              <a:ext cx="310680" cy="499680"/>
            </a:xfrm>
            <a:custGeom>
              <a:avLst/>
              <a:gdLst/>
              <a:ahLst/>
              <a:rect l="l" t="t" r="r" b="b"/>
              <a:pathLst>
                <a:path w="497" h="807">
                  <a:moveTo>
                    <a:pt x="466" y="756"/>
                  </a:moveTo>
                  <a:lnTo>
                    <a:pt x="224" y="531"/>
                  </a:lnTo>
                  <a:lnTo>
                    <a:pt x="219" y="528"/>
                  </a:lnTo>
                  <a:lnTo>
                    <a:pt x="213" y="527"/>
                  </a:lnTo>
                  <a:lnTo>
                    <a:pt x="76" y="527"/>
                  </a:lnTo>
                  <a:lnTo>
                    <a:pt x="67" y="526"/>
                  </a:lnTo>
                  <a:lnTo>
                    <a:pt x="60" y="524"/>
                  </a:lnTo>
                  <a:lnTo>
                    <a:pt x="52" y="519"/>
                  </a:lnTo>
                  <a:lnTo>
                    <a:pt x="45" y="514"/>
                  </a:lnTo>
                  <a:lnTo>
                    <a:pt x="41" y="508"/>
                  </a:lnTo>
                  <a:lnTo>
                    <a:pt x="36" y="500"/>
                  </a:lnTo>
                  <a:lnTo>
                    <a:pt x="34" y="492"/>
                  </a:lnTo>
                  <a:lnTo>
                    <a:pt x="33" y="484"/>
                  </a:lnTo>
                  <a:lnTo>
                    <a:pt x="31" y="356"/>
                  </a:lnTo>
                  <a:lnTo>
                    <a:pt x="32" y="349"/>
                  </a:lnTo>
                  <a:lnTo>
                    <a:pt x="33" y="341"/>
                  </a:lnTo>
                  <a:lnTo>
                    <a:pt x="34" y="334"/>
                  </a:lnTo>
                  <a:lnTo>
                    <a:pt x="37" y="326"/>
                  </a:lnTo>
                  <a:lnTo>
                    <a:pt x="42" y="319"/>
                  </a:lnTo>
                  <a:lnTo>
                    <a:pt x="48" y="314"/>
                  </a:lnTo>
                  <a:lnTo>
                    <a:pt x="52" y="312"/>
                  </a:lnTo>
                  <a:lnTo>
                    <a:pt x="55" y="310"/>
                  </a:lnTo>
                  <a:lnTo>
                    <a:pt x="60" y="309"/>
                  </a:lnTo>
                  <a:lnTo>
                    <a:pt x="65" y="309"/>
                  </a:lnTo>
                  <a:lnTo>
                    <a:pt x="202" y="309"/>
                  </a:lnTo>
                  <a:lnTo>
                    <a:pt x="205" y="309"/>
                  </a:lnTo>
                  <a:lnTo>
                    <a:pt x="207" y="308"/>
                  </a:lnTo>
                  <a:lnTo>
                    <a:pt x="211" y="307"/>
                  </a:lnTo>
                  <a:lnTo>
                    <a:pt x="213" y="305"/>
                  </a:lnTo>
                  <a:lnTo>
                    <a:pt x="466" y="52"/>
                  </a:lnTo>
                  <a:lnTo>
                    <a:pt x="466" y="756"/>
                  </a:lnTo>
                  <a:close/>
                  <a:moveTo>
                    <a:pt x="487" y="0"/>
                  </a:moveTo>
                  <a:lnTo>
                    <a:pt x="483" y="0"/>
                  </a:lnTo>
                  <a:lnTo>
                    <a:pt x="478" y="0"/>
                  </a:lnTo>
                  <a:lnTo>
                    <a:pt x="474" y="1"/>
                  </a:lnTo>
                  <a:lnTo>
                    <a:pt x="471" y="5"/>
                  </a:lnTo>
                  <a:lnTo>
                    <a:pt x="195" y="278"/>
                  </a:lnTo>
                  <a:lnTo>
                    <a:pt x="65" y="278"/>
                  </a:lnTo>
                  <a:lnTo>
                    <a:pt x="57" y="278"/>
                  </a:lnTo>
                  <a:lnTo>
                    <a:pt x="51" y="279"/>
                  </a:lnTo>
                  <a:lnTo>
                    <a:pt x="44" y="281"/>
                  </a:lnTo>
                  <a:lnTo>
                    <a:pt x="38" y="284"/>
                  </a:lnTo>
                  <a:lnTo>
                    <a:pt x="33" y="287"/>
                  </a:lnTo>
                  <a:lnTo>
                    <a:pt x="27" y="290"/>
                  </a:lnTo>
                  <a:lnTo>
                    <a:pt x="23" y="295"/>
                  </a:lnTo>
                  <a:lnTo>
                    <a:pt x="18" y="300"/>
                  </a:lnTo>
                  <a:lnTo>
                    <a:pt x="14" y="305"/>
                  </a:lnTo>
                  <a:lnTo>
                    <a:pt x="11" y="311"/>
                  </a:lnTo>
                  <a:lnTo>
                    <a:pt x="7" y="318"/>
                  </a:lnTo>
                  <a:lnTo>
                    <a:pt x="5" y="325"/>
                  </a:lnTo>
                  <a:lnTo>
                    <a:pt x="3" y="331"/>
                  </a:lnTo>
                  <a:lnTo>
                    <a:pt x="1" y="339"/>
                  </a:lnTo>
                  <a:lnTo>
                    <a:pt x="0" y="348"/>
                  </a:lnTo>
                  <a:lnTo>
                    <a:pt x="0" y="356"/>
                  </a:lnTo>
                  <a:lnTo>
                    <a:pt x="2" y="484"/>
                  </a:lnTo>
                  <a:lnTo>
                    <a:pt x="2" y="491"/>
                  </a:lnTo>
                  <a:lnTo>
                    <a:pt x="3" y="498"/>
                  </a:lnTo>
                  <a:lnTo>
                    <a:pt x="5" y="506"/>
                  </a:lnTo>
                  <a:lnTo>
                    <a:pt x="7" y="512"/>
                  </a:lnTo>
                  <a:lnTo>
                    <a:pt x="11" y="519"/>
                  </a:lnTo>
                  <a:lnTo>
                    <a:pt x="14" y="525"/>
                  </a:lnTo>
                  <a:lnTo>
                    <a:pt x="18" y="530"/>
                  </a:lnTo>
                  <a:lnTo>
                    <a:pt x="24" y="536"/>
                  </a:lnTo>
                  <a:lnTo>
                    <a:pt x="28" y="541"/>
                  </a:lnTo>
                  <a:lnTo>
                    <a:pt x="35" y="545"/>
                  </a:lnTo>
                  <a:lnTo>
                    <a:pt x="41" y="549"/>
                  </a:lnTo>
                  <a:lnTo>
                    <a:pt x="47" y="552"/>
                  </a:lnTo>
                  <a:lnTo>
                    <a:pt x="54" y="555"/>
                  </a:lnTo>
                  <a:lnTo>
                    <a:pt x="61" y="556"/>
                  </a:lnTo>
                  <a:lnTo>
                    <a:pt x="68" y="558"/>
                  </a:lnTo>
                  <a:lnTo>
                    <a:pt x="76" y="558"/>
                  </a:lnTo>
                  <a:lnTo>
                    <a:pt x="207" y="558"/>
                  </a:lnTo>
                  <a:lnTo>
                    <a:pt x="471" y="802"/>
                  </a:lnTo>
                  <a:lnTo>
                    <a:pt x="476" y="806"/>
                  </a:lnTo>
                  <a:lnTo>
                    <a:pt x="482" y="807"/>
                  </a:lnTo>
                  <a:lnTo>
                    <a:pt x="485" y="806"/>
                  </a:lnTo>
                  <a:lnTo>
                    <a:pt x="487" y="805"/>
                  </a:lnTo>
                  <a:lnTo>
                    <a:pt x="492" y="802"/>
                  </a:lnTo>
                  <a:lnTo>
                    <a:pt x="495" y="799"/>
                  </a:lnTo>
                  <a:lnTo>
                    <a:pt x="496" y="796"/>
                  </a:lnTo>
                  <a:lnTo>
                    <a:pt x="497" y="791"/>
                  </a:lnTo>
                  <a:lnTo>
                    <a:pt x="497" y="16"/>
                  </a:lnTo>
                  <a:lnTo>
                    <a:pt x="496" y="10"/>
                  </a:lnTo>
                  <a:lnTo>
                    <a:pt x="495" y="7"/>
                  </a:lnTo>
                  <a:lnTo>
                    <a:pt x="492" y="4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0" name="CustomShape 55"/>
          <p:cNvSpPr/>
          <p:nvPr/>
        </p:nvSpPr>
        <p:spPr>
          <a:xfrm>
            <a:off x="695160" y="1896120"/>
            <a:ext cx="4155840" cy="1268280"/>
          </a:xfrm>
          <a:custGeom>
            <a:avLst/>
            <a:gdLst/>
            <a:ahLst/>
            <a:rect l="l" t="t" r="r" b="b"/>
            <a:pathLst>
              <a:path w="4156075" h="1268786">
                <a:moveTo>
                  <a:pt x="0" y="0"/>
                </a:moveTo>
                <a:lnTo>
                  <a:pt x="4156075" y="0"/>
                </a:lnTo>
                <a:lnTo>
                  <a:pt x="4156075" y="830636"/>
                </a:lnTo>
                <a:lnTo>
                  <a:pt x="4156075" y="975034"/>
                </a:lnTo>
                <a:lnTo>
                  <a:pt x="4156075" y="1268786"/>
                </a:lnTo>
                <a:lnTo>
                  <a:pt x="3862323" y="975034"/>
                </a:lnTo>
                <a:lnTo>
                  <a:pt x="0" y="9750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tr" blurRad="50800" dir="81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1" name="CustomShape 56"/>
          <p:cNvSpPr/>
          <p:nvPr/>
        </p:nvSpPr>
        <p:spPr>
          <a:xfrm>
            <a:off x="695160" y="3749400"/>
            <a:ext cx="4155840" cy="1268280"/>
          </a:xfrm>
          <a:custGeom>
            <a:avLst/>
            <a:gdLst/>
            <a:ahLst/>
            <a:rect l="l" t="t" r="r" b="b"/>
            <a:pathLst>
              <a:path w="4156075" h="1268786">
                <a:moveTo>
                  <a:pt x="0" y="0"/>
                </a:moveTo>
                <a:lnTo>
                  <a:pt x="4156075" y="0"/>
                </a:lnTo>
                <a:lnTo>
                  <a:pt x="4156075" y="830636"/>
                </a:lnTo>
                <a:lnTo>
                  <a:pt x="4156075" y="975034"/>
                </a:lnTo>
                <a:lnTo>
                  <a:pt x="4156075" y="1268786"/>
                </a:lnTo>
                <a:lnTo>
                  <a:pt x="3862323" y="975034"/>
                </a:lnTo>
                <a:lnTo>
                  <a:pt x="0" y="9750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tr" blurRad="50800" dir="81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2" name="CustomShape 57"/>
          <p:cNvSpPr/>
          <p:nvPr/>
        </p:nvSpPr>
        <p:spPr>
          <a:xfrm>
            <a:off x="870840" y="2260440"/>
            <a:ext cx="3787560" cy="6692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443" name="CustomShape 58"/>
          <p:cNvSpPr/>
          <p:nvPr/>
        </p:nvSpPr>
        <p:spPr>
          <a:xfrm>
            <a:off x="695160" y="1896120"/>
            <a:ext cx="45360" cy="97452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4" name="CustomShape 59"/>
          <p:cNvSpPr/>
          <p:nvPr/>
        </p:nvSpPr>
        <p:spPr>
          <a:xfrm>
            <a:off x="695160" y="3749400"/>
            <a:ext cx="45360" cy="97452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60"/>
          <p:cNvSpPr/>
          <p:nvPr/>
        </p:nvSpPr>
        <p:spPr>
          <a:xfrm>
            <a:off x="870840" y="2045520"/>
            <a:ext cx="3787560" cy="2134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i="1" lang="en-GB" sz="1400" spc="-1" strike="noStrike">
                <a:solidFill>
                  <a:srgbClr val="c85660"/>
                </a:solidFill>
                <a:latin typeface="Calibri Light"/>
              </a:rPr>
              <a:t>VANESSA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446" name="CustomShape 61"/>
          <p:cNvSpPr/>
          <p:nvPr/>
        </p:nvSpPr>
        <p:spPr>
          <a:xfrm>
            <a:off x="870840" y="4078440"/>
            <a:ext cx="3787560" cy="6692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447" name="CustomShape 62"/>
          <p:cNvSpPr/>
          <p:nvPr/>
        </p:nvSpPr>
        <p:spPr>
          <a:xfrm>
            <a:off x="870840" y="3863520"/>
            <a:ext cx="3787560" cy="2134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i="1" lang="en-GB" sz="1400" spc="-1" strike="noStrike">
                <a:solidFill>
                  <a:srgbClr val="c85660"/>
                </a:solidFill>
                <a:latin typeface="Calibri Light"/>
              </a:rPr>
              <a:t>VANESSA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1448" name="Group 63"/>
          <p:cNvGrpSpPr/>
          <p:nvPr/>
        </p:nvGrpSpPr>
        <p:grpSpPr>
          <a:xfrm>
            <a:off x="6552360" y="4963680"/>
            <a:ext cx="285480" cy="283680"/>
            <a:chOff x="6552360" y="4963680"/>
            <a:chExt cx="285480" cy="283680"/>
          </a:xfrm>
        </p:grpSpPr>
        <p:sp>
          <p:nvSpPr>
            <p:cNvPr id="1449" name="CustomShape 64"/>
            <p:cNvSpPr/>
            <p:nvPr/>
          </p:nvSpPr>
          <p:spPr>
            <a:xfrm>
              <a:off x="6688800" y="5111280"/>
              <a:ext cx="137880" cy="101160"/>
            </a:xfrm>
            <a:custGeom>
              <a:avLst/>
              <a:gdLst/>
              <a:ahLst/>
              <a:rect l="l" t="t" r="r" b="b"/>
              <a:pathLst>
                <a:path w="431" h="317">
                  <a:moveTo>
                    <a:pt x="324" y="27"/>
                  </a:moveTo>
                  <a:lnTo>
                    <a:pt x="318" y="21"/>
                  </a:lnTo>
                  <a:lnTo>
                    <a:pt x="310" y="15"/>
                  </a:lnTo>
                  <a:lnTo>
                    <a:pt x="302" y="11"/>
                  </a:lnTo>
                  <a:lnTo>
                    <a:pt x="294" y="7"/>
                  </a:lnTo>
                  <a:lnTo>
                    <a:pt x="286" y="5"/>
                  </a:lnTo>
                  <a:lnTo>
                    <a:pt x="277" y="3"/>
                  </a:lnTo>
                  <a:lnTo>
                    <a:pt x="269" y="2"/>
                  </a:lnTo>
                  <a:lnTo>
                    <a:pt x="260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4" y="5"/>
                  </a:lnTo>
                  <a:lnTo>
                    <a:pt x="226" y="7"/>
                  </a:lnTo>
                  <a:lnTo>
                    <a:pt x="218" y="11"/>
                  </a:lnTo>
                  <a:lnTo>
                    <a:pt x="210" y="15"/>
                  </a:lnTo>
                  <a:lnTo>
                    <a:pt x="203" y="21"/>
                  </a:lnTo>
                  <a:lnTo>
                    <a:pt x="196" y="27"/>
                  </a:lnTo>
                  <a:lnTo>
                    <a:pt x="179" y="44"/>
                  </a:lnTo>
                  <a:lnTo>
                    <a:pt x="169" y="36"/>
                  </a:lnTo>
                  <a:lnTo>
                    <a:pt x="158" y="27"/>
                  </a:lnTo>
                  <a:lnTo>
                    <a:pt x="149" y="19"/>
                  </a:lnTo>
                  <a:lnTo>
                    <a:pt x="139" y="10"/>
                  </a:lnTo>
                  <a:lnTo>
                    <a:pt x="137" y="8"/>
                  </a:lnTo>
                  <a:lnTo>
                    <a:pt x="134" y="7"/>
                  </a:lnTo>
                  <a:lnTo>
                    <a:pt x="131" y="6"/>
                  </a:lnTo>
                  <a:lnTo>
                    <a:pt x="128" y="6"/>
                  </a:lnTo>
                  <a:lnTo>
                    <a:pt x="125" y="7"/>
                  </a:lnTo>
                  <a:lnTo>
                    <a:pt x="123" y="8"/>
                  </a:lnTo>
                  <a:lnTo>
                    <a:pt x="120" y="9"/>
                  </a:lnTo>
                  <a:lnTo>
                    <a:pt x="118" y="11"/>
                  </a:lnTo>
                  <a:lnTo>
                    <a:pt x="116" y="13"/>
                  </a:lnTo>
                  <a:lnTo>
                    <a:pt x="114" y="17"/>
                  </a:lnTo>
                  <a:lnTo>
                    <a:pt x="114" y="19"/>
                  </a:lnTo>
                  <a:lnTo>
                    <a:pt x="114" y="22"/>
                  </a:lnTo>
                  <a:lnTo>
                    <a:pt x="114" y="25"/>
                  </a:lnTo>
                  <a:lnTo>
                    <a:pt x="116" y="27"/>
                  </a:lnTo>
                  <a:lnTo>
                    <a:pt x="117" y="30"/>
                  </a:lnTo>
                  <a:lnTo>
                    <a:pt x="119" y="33"/>
                  </a:lnTo>
                  <a:lnTo>
                    <a:pt x="132" y="43"/>
                  </a:lnTo>
                  <a:lnTo>
                    <a:pt x="144" y="54"/>
                  </a:lnTo>
                  <a:lnTo>
                    <a:pt x="157" y="66"/>
                  </a:lnTo>
                  <a:lnTo>
                    <a:pt x="170" y="76"/>
                  </a:lnTo>
                  <a:lnTo>
                    <a:pt x="175" y="79"/>
                  </a:lnTo>
                  <a:lnTo>
                    <a:pt x="181" y="80"/>
                  </a:lnTo>
                  <a:lnTo>
                    <a:pt x="186" y="79"/>
                  </a:lnTo>
                  <a:lnTo>
                    <a:pt x="190" y="75"/>
                  </a:lnTo>
                  <a:lnTo>
                    <a:pt x="217" y="49"/>
                  </a:lnTo>
                  <a:lnTo>
                    <a:pt x="221" y="44"/>
                  </a:lnTo>
                  <a:lnTo>
                    <a:pt x="227" y="40"/>
                  </a:lnTo>
                  <a:lnTo>
                    <a:pt x="232" y="38"/>
                  </a:lnTo>
                  <a:lnTo>
                    <a:pt x="238" y="35"/>
                  </a:lnTo>
                  <a:lnTo>
                    <a:pt x="243" y="33"/>
                  </a:lnTo>
                  <a:lnTo>
                    <a:pt x="248" y="32"/>
                  </a:lnTo>
                  <a:lnTo>
                    <a:pt x="255" y="30"/>
                  </a:lnTo>
                  <a:lnTo>
                    <a:pt x="260" y="30"/>
                  </a:lnTo>
                  <a:lnTo>
                    <a:pt x="266" y="30"/>
                  </a:lnTo>
                  <a:lnTo>
                    <a:pt x="272" y="32"/>
                  </a:lnTo>
                  <a:lnTo>
                    <a:pt x="277" y="34"/>
                  </a:lnTo>
                  <a:lnTo>
                    <a:pt x="282" y="35"/>
                  </a:lnTo>
                  <a:lnTo>
                    <a:pt x="288" y="38"/>
                  </a:lnTo>
                  <a:lnTo>
                    <a:pt x="293" y="41"/>
                  </a:lnTo>
                  <a:lnTo>
                    <a:pt x="298" y="44"/>
                  </a:lnTo>
                  <a:lnTo>
                    <a:pt x="303" y="49"/>
                  </a:lnTo>
                  <a:lnTo>
                    <a:pt x="383" y="129"/>
                  </a:lnTo>
                  <a:lnTo>
                    <a:pt x="387" y="133"/>
                  </a:lnTo>
                  <a:lnTo>
                    <a:pt x="390" y="138"/>
                  </a:lnTo>
                  <a:lnTo>
                    <a:pt x="394" y="143"/>
                  </a:lnTo>
                  <a:lnTo>
                    <a:pt x="397" y="148"/>
                  </a:lnTo>
                  <a:lnTo>
                    <a:pt x="398" y="155"/>
                  </a:lnTo>
                  <a:lnTo>
                    <a:pt x="400" y="160"/>
                  </a:lnTo>
                  <a:lnTo>
                    <a:pt x="400" y="165"/>
                  </a:lnTo>
                  <a:lnTo>
                    <a:pt x="401" y="172"/>
                  </a:lnTo>
                  <a:lnTo>
                    <a:pt x="400" y="177"/>
                  </a:lnTo>
                  <a:lnTo>
                    <a:pt x="400" y="183"/>
                  </a:lnTo>
                  <a:lnTo>
                    <a:pt x="398" y="189"/>
                  </a:lnTo>
                  <a:lnTo>
                    <a:pt x="397" y="194"/>
                  </a:lnTo>
                  <a:lnTo>
                    <a:pt x="394" y="199"/>
                  </a:lnTo>
                  <a:lnTo>
                    <a:pt x="390" y="205"/>
                  </a:lnTo>
                  <a:lnTo>
                    <a:pt x="387" y="210"/>
                  </a:lnTo>
                  <a:lnTo>
                    <a:pt x="383" y="214"/>
                  </a:lnTo>
                  <a:lnTo>
                    <a:pt x="339" y="258"/>
                  </a:lnTo>
                  <a:lnTo>
                    <a:pt x="333" y="264"/>
                  </a:lnTo>
                  <a:lnTo>
                    <a:pt x="326" y="269"/>
                  </a:lnTo>
                  <a:lnTo>
                    <a:pt x="319" y="273"/>
                  </a:lnTo>
                  <a:lnTo>
                    <a:pt x="311" y="278"/>
                  </a:lnTo>
                  <a:lnTo>
                    <a:pt x="304" y="281"/>
                  </a:lnTo>
                  <a:lnTo>
                    <a:pt x="295" y="283"/>
                  </a:lnTo>
                  <a:lnTo>
                    <a:pt x="288" y="285"/>
                  </a:lnTo>
                  <a:lnTo>
                    <a:pt x="279" y="286"/>
                  </a:lnTo>
                  <a:lnTo>
                    <a:pt x="271" y="287"/>
                  </a:lnTo>
                  <a:lnTo>
                    <a:pt x="263" y="287"/>
                  </a:lnTo>
                  <a:lnTo>
                    <a:pt x="255" y="286"/>
                  </a:lnTo>
                  <a:lnTo>
                    <a:pt x="246" y="284"/>
                  </a:lnTo>
                  <a:lnTo>
                    <a:pt x="239" y="282"/>
                  </a:lnTo>
                  <a:lnTo>
                    <a:pt x="230" y="279"/>
                  </a:lnTo>
                  <a:lnTo>
                    <a:pt x="223" y="275"/>
                  </a:lnTo>
                  <a:lnTo>
                    <a:pt x="215" y="271"/>
                  </a:lnTo>
                  <a:lnTo>
                    <a:pt x="190" y="254"/>
                  </a:lnTo>
                  <a:lnTo>
                    <a:pt x="166" y="237"/>
                  </a:lnTo>
                  <a:lnTo>
                    <a:pt x="142" y="219"/>
                  </a:lnTo>
                  <a:lnTo>
                    <a:pt x="118" y="201"/>
                  </a:lnTo>
                  <a:lnTo>
                    <a:pt x="94" y="182"/>
                  </a:lnTo>
                  <a:lnTo>
                    <a:pt x="71" y="163"/>
                  </a:lnTo>
                  <a:lnTo>
                    <a:pt x="47" y="144"/>
                  </a:lnTo>
                  <a:lnTo>
                    <a:pt x="25" y="125"/>
                  </a:lnTo>
                  <a:lnTo>
                    <a:pt x="23" y="122"/>
                  </a:lnTo>
                  <a:lnTo>
                    <a:pt x="19" y="121"/>
                  </a:lnTo>
                  <a:lnTo>
                    <a:pt x="17" y="120"/>
                  </a:lnTo>
                  <a:lnTo>
                    <a:pt x="14" y="120"/>
                  </a:lnTo>
                  <a:lnTo>
                    <a:pt x="11" y="120"/>
                  </a:lnTo>
                  <a:lnTo>
                    <a:pt x="9" y="121"/>
                  </a:lnTo>
                  <a:lnTo>
                    <a:pt x="5" y="124"/>
                  </a:lnTo>
                  <a:lnTo>
                    <a:pt x="3" y="126"/>
                  </a:lnTo>
                  <a:lnTo>
                    <a:pt x="2" y="128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1" y="142"/>
                  </a:lnTo>
                  <a:lnTo>
                    <a:pt x="2" y="144"/>
                  </a:lnTo>
                  <a:lnTo>
                    <a:pt x="4" y="147"/>
                  </a:lnTo>
                  <a:lnTo>
                    <a:pt x="28" y="166"/>
                  </a:lnTo>
                  <a:lnTo>
                    <a:pt x="51" y="187"/>
                  </a:lnTo>
                  <a:lnTo>
                    <a:pt x="75" y="206"/>
                  </a:lnTo>
                  <a:lnTo>
                    <a:pt x="100" y="225"/>
                  </a:lnTo>
                  <a:lnTo>
                    <a:pt x="124" y="243"/>
                  </a:lnTo>
                  <a:lnTo>
                    <a:pt x="149" y="262"/>
                  </a:lnTo>
                  <a:lnTo>
                    <a:pt x="173" y="279"/>
                  </a:lnTo>
                  <a:lnTo>
                    <a:pt x="199" y="296"/>
                  </a:lnTo>
                  <a:lnTo>
                    <a:pt x="206" y="301"/>
                  </a:lnTo>
                  <a:lnTo>
                    <a:pt x="215" y="305"/>
                  </a:lnTo>
                  <a:lnTo>
                    <a:pt x="225" y="309"/>
                  </a:lnTo>
                  <a:lnTo>
                    <a:pt x="233" y="312"/>
                  </a:lnTo>
                  <a:lnTo>
                    <a:pt x="242" y="314"/>
                  </a:lnTo>
                  <a:lnTo>
                    <a:pt x="251" y="315"/>
                  </a:lnTo>
                  <a:lnTo>
                    <a:pt x="260" y="316"/>
                  </a:lnTo>
                  <a:lnTo>
                    <a:pt x="270" y="317"/>
                  </a:lnTo>
                  <a:lnTo>
                    <a:pt x="282" y="316"/>
                  </a:lnTo>
                  <a:lnTo>
                    <a:pt x="294" y="314"/>
                  </a:lnTo>
                  <a:lnTo>
                    <a:pt x="306" y="312"/>
                  </a:lnTo>
                  <a:lnTo>
                    <a:pt x="318" y="308"/>
                  </a:lnTo>
                  <a:lnTo>
                    <a:pt x="330" y="302"/>
                  </a:lnTo>
                  <a:lnTo>
                    <a:pt x="340" y="296"/>
                  </a:lnTo>
                  <a:lnTo>
                    <a:pt x="351" y="288"/>
                  </a:lnTo>
                  <a:lnTo>
                    <a:pt x="361" y="280"/>
                  </a:lnTo>
                  <a:lnTo>
                    <a:pt x="404" y="236"/>
                  </a:lnTo>
                  <a:lnTo>
                    <a:pt x="411" y="228"/>
                  </a:lnTo>
                  <a:lnTo>
                    <a:pt x="416" y="221"/>
                  </a:lnTo>
                  <a:lnTo>
                    <a:pt x="420" y="213"/>
                  </a:lnTo>
                  <a:lnTo>
                    <a:pt x="424" y="206"/>
                  </a:lnTo>
                  <a:lnTo>
                    <a:pt x="427" y="197"/>
                  </a:lnTo>
                  <a:lnTo>
                    <a:pt x="429" y="189"/>
                  </a:lnTo>
                  <a:lnTo>
                    <a:pt x="430" y="180"/>
                  </a:lnTo>
                  <a:lnTo>
                    <a:pt x="431" y="172"/>
                  </a:lnTo>
                  <a:lnTo>
                    <a:pt x="430" y="163"/>
                  </a:lnTo>
                  <a:lnTo>
                    <a:pt x="429" y="155"/>
                  </a:lnTo>
                  <a:lnTo>
                    <a:pt x="427" y="146"/>
                  </a:lnTo>
                  <a:lnTo>
                    <a:pt x="424" y="137"/>
                  </a:lnTo>
                  <a:lnTo>
                    <a:pt x="420" y="129"/>
                  </a:lnTo>
                  <a:lnTo>
                    <a:pt x="416" y="121"/>
                  </a:lnTo>
                  <a:lnTo>
                    <a:pt x="411" y="114"/>
                  </a:lnTo>
                  <a:lnTo>
                    <a:pt x="404" y="107"/>
                  </a:lnTo>
                  <a:lnTo>
                    <a:pt x="324" y="2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CustomShape 65"/>
            <p:cNvSpPr/>
            <p:nvPr/>
          </p:nvSpPr>
          <p:spPr>
            <a:xfrm>
              <a:off x="6588720" y="4974840"/>
              <a:ext cx="99720" cy="136080"/>
            </a:xfrm>
            <a:custGeom>
              <a:avLst/>
              <a:gdLst/>
              <a:ahLst/>
              <a:rect l="l" t="t" r="r" b="b"/>
              <a:pathLst>
                <a:path w="316" h="431">
                  <a:moveTo>
                    <a:pt x="170" y="426"/>
                  </a:moveTo>
                  <a:lnTo>
                    <a:pt x="173" y="428"/>
                  </a:lnTo>
                  <a:lnTo>
                    <a:pt x="176" y="429"/>
                  </a:lnTo>
                  <a:lnTo>
                    <a:pt x="179" y="430"/>
                  </a:lnTo>
                  <a:lnTo>
                    <a:pt x="181" y="431"/>
                  </a:lnTo>
                  <a:lnTo>
                    <a:pt x="186" y="430"/>
                  </a:lnTo>
                  <a:lnTo>
                    <a:pt x="192" y="427"/>
                  </a:lnTo>
                  <a:lnTo>
                    <a:pt x="194" y="425"/>
                  </a:lnTo>
                  <a:lnTo>
                    <a:pt x="195" y="423"/>
                  </a:lnTo>
                  <a:lnTo>
                    <a:pt x="196" y="420"/>
                  </a:lnTo>
                  <a:lnTo>
                    <a:pt x="196" y="418"/>
                  </a:lnTo>
                  <a:lnTo>
                    <a:pt x="196" y="414"/>
                  </a:lnTo>
                  <a:lnTo>
                    <a:pt x="196" y="411"/>
                  </a:lnTo>
                  <a:lnTo>
                    <a:pt x="195" y="409"/>
                  </a:lnTo>
                  <a:lnTo>
                    <a:pt x="193" y="406"/>
                  </a:lnTo>
                  <a:lnTo>
                    <a:pt x="173" y="383"/>
                  </a:lnTo>
                  <a:lnTo>
                    <a:pt x="153" y="360"/>
                  </a:lnTo>
                  <a:lnTo>
                    <a:pt x="134" y="336"/>
                  </a:lnTo>
                  <a:lnTo>
                    <a:pt x="116" y="313"/>
                  </a:lnTo>
                  <a:lnTo>
                    <a:pt x="98" y="289"/>
                  </a:lnTo>
                  <a:lnTo>
                    <a:pt x="81" y="265"/>
                  </a:lnTo>
                  <a:lnTo>
                    <a:pt x="63" y="240"/>
                  </a:lnTo>
                  <a:lnTo>
                    <a:pt x="46" y="215"/>
                  </a:lnTo>
                  <a:lnTo>
                    <a:pt x="42" y="208"/>
                  </a:lnTo>
                  <a:lnTo>
                    <a:pt x="38" y="200"/>
                  </a:lnTo>
                  <a:lnTo>
                    <a:pt x="35" y="193"/>
                  </a:lnTo>
                  <a:lnTo>
                    <a:pt x="32" y="184"/>
                  </a:lnTo>
                  <a:lnTo>
                    <a:pt x="31" y="176"/>
                  </a:lnTo>
                  <a:lnTo>
                    <a:pt x="30" y="168"/>
                  </a:lnTo>
                  <a:lnTo>
                    <a:pt x="30" y="160"/>
                  </a:lnTo>
                  <a:lnTo>
                    <a:pt x="30" y="151"/>
                  </a:lnTo>
                  <a:lnTo>
                    <a:pt x="31" y="144"/>
                  </a:lnTo>
                  <a:lnTo>
                    <a:pt x="34" y="135"/>
                  </a:lnTo>
                  <a:lnTo>
                    <a:pt x="36" y="128"/>
                  </a:lnTo>
                  <a:lnTo>
                    <a:pt x="39" y="119"/>
                  </a:lnTo>
                  <a:lnTo>
                    <a:pt x="43" y="112"/>
                  </a:lnTo>
                  <a:lnTo>
                    <a:pt x="47" y="105"/>
                  </a:lnTo>
                  <a:lnTo>
                    <a:pt x="53" y="98"/>
                  </a:lnTo>
                  <a:lnTo>
                    <a:pt x="59" y="92"/>
                  </a:lnTo>
                  <a:lnTo>
                    <a:pt x="103" y="47"/>
                  </a:lnTo>
                  <a:lnTo>
                    <a:pt x="107" y="44"/>
                  </a:lnTo>
                  <a:lnTo>
                    <a:pt x="112" y="40"/>
                  </a:lnTo>
                  <a:lnTo>
                    <a:pt x="117" y="37"/>
                  </a:lnTo>
                  <a:lnTo>
                    <a:pt x="122" y="35"/>
                  </a:lnTo>
                  <a:lnTo>
                    <a:pt x="128" y="32"/>
                  </a:lnTo>
                  <a:lnTo>
                    <a:pt x="134" y="31"/>
                  </a:lnTo>
                  <a:lnTo>
                    <a:pt x="139" y="30"/>
                  </a:lnTo>
                  <a:lnTo>
                    <a:pt x="146" y="30"/>
                  </a:lnTo>
                  <a:lnTo>
                    <a:pt x="151" y="30"/>
                  </a:lnTo>
                  <a:lnTo>
                    <a:pt x="158" y="31"/>
                  </a:lnTo>
                  <a:lnTo>
                    <a:pt x="163" y="32"/>
                  </a:lnTo>
                  <a:lnTo>
                    <a:pt x="168" y="35"/>
                  </a:lnTo>
                  <a:lnTo>
                    <a:pt x="174" y="37"/>
                  </a:lnTo>
                  <a:lnTo>
                    <a:pt x="179" y="40"/>
                  </a:lnTo>
                  <a:lnTo>
                    <a:pt x="184" y="44"/>
                  </a:lnTo>
                  <a:lnTo>
                    <a:pt x="189" y="47"/>
                  </a:lnTo>
                  <a:lnTo>
                    <a:pt x="269" y="128"/>
                  </a:lnTo>
                  <a:lnTo>
                    <a:pt x="272" y="133"/>
                  </a:lnTo>
                  <a:lnTo>
                    <a:pt x="276" y="137"/>
                  </a:lnTo>
                  <a:lnTo>
                    <a:pt x="280" y="143"/>
                  </a:lnTo>
                  <a:lnTo>
                    <a:pt x="282" y="148"/>
                  </a:lnTo>
                  <a:lnTo>
                    <a:pt x="284" y="153"/>
                  </a:lnTo>
                  <a:lnTo>
                    <a:pt x="285" y="159"/>
                  </a:lnTo>
                  <a:lnTo>
                    <a:pt x="286" y="165"/>
                  </a:lnTo>
                  <a:lnTo>
                    <a:pt x="286" y="170"/>
                  </a:lnTo>
                  <a:lnTo>
                    <a:pt x="286" y="177"/>
                  </a:lnTo>
                  <a:lnTo>
                    <a:pt x="285" y="183"/>
                  </a:lnTo>
                  <a:lnTo>
                    <a:pt x="284" y="189"/>
                  </a:lnTo>
                  <a:lnTo>
                    <a:pt x="282" y="194"/>
                  </a:lnTo>
                  <a:lnTo>
                    <a:pt x="280" y="199"/>
                  </a:lnTo>
                  <a:lnTo>
                    <a:pt x="276" y="205"/>
                  </a:lnTo>
                  <a:lnTo>
                    <a:pt x="272" y="209"/>
                  </a:lnTo>
                  <a:lnTo>
                    <a:pt x="269" y="213"/>
                  </a:lnTo>
                  <a:lnTo>
                    <a:pt x="242" y="240"/>
                  </a:lnTo>
                  <a:lnTo>
                    <a:pt x="239" y="245"/>
                  </a:lnTo>
                  <a:lnTo>
                    <a:pt x="238" y="251"/>
                  </a:lnTo>
                  <a:lnTo>
                    <a:pt x="238" y="256"/>
                  </a:lnTo>
                  <a:lnTo>
                    <a:pt x="241" y="260"/>
                  </a:lnTo>
                  <a:lnTo>
                    <a:pt x="252" y="273"/>
                  </a:lnTo>
                  <a:lnTo>
                    <a:pt x="262" y="286"/>
                  </a:lnTo>
                  <a:lnTo>
                    <a:pt x="273" y="299"/>
                  </a:lnTo>
                  <a:lnTo>
                    <a:pt x="285" y="312"/>
                  </a:lnTo>
                  <a:lnTo>
                    <a:pt x="287" y="314"/>
                  </a:lnTo>
                  <a:lnTo>
                    <a:pt x="289" y="316"/>
                  </a:lnTo>
                  <a:lnTo>
                    <a:pt x="292" y="316"/>
                  </a:lnTo>
                  <a:lnTo>
                    <a:pt x="295" y="317"/>
                  </a:lnTo>
                  <a:lnTo>
                    <a:pt x="298" y="317"/>
                  </a:lnTo>
                  <a:lnTo>
                    <a:pt x="301" y="316"/>
                  </a:lnTo>
                  <a:lnTo>
                    <a:pt x="303" y="315"/>
                  </a:lnTo>
                  <a:lnTo>
                    <a:pt x="306" y="313"/>
                  </a:lnTo>
                  <a:lnTo>
                    <a:pt x="307" y="311"/>
                  </a:lnTo>
                  <a:lnTo>
                    <a:pt x="309" y="308"/>
                  </a:lnTo>
                  <a:lnTo>
                    <a:pt x="311" y="305"/>
                  </a:lnTo>
                  <a:lnTo>
                    <a:pt x="311" y="303"/>
                  </a:lnTo>
                  <a:lnTo>
                    <a:pt x="311" y="300"/>
                  </a:lnTo>
                  <a:lnTo>
                    <a:pt x="309" y="297"/>
                  </a:lnTo>
                  <a:lnTo>
                    <a:pt x="308" y="294"/>
                  </a:lnTo>
                  <a:lnTo>
                    <a:pt x="307" y="292"/>
                  </a:lnTo>
                  <a:lnTo>
                    <a:pt x="298" y="282"/>
                  </a:lnTo>
                  <a:lnTo>
                    <a:pt x="289" y="272"/>
                  </a:lnTo>
                  <a:lnTo>
                    <a:pt x="281" y="262"/>
                  </a:lnTo>
                  <a:lnTo>
                    <a:pt x="273" y="252"/>
                  </a:lnTo>
                  <a:lnTo>
                    <a:pt x="290" y="235"/>
                  </a:lnTo>
                  <a:lnTo>
                    <a:pt x="296" y="228"/>
                  </a:lnTo>
                  <a:lnTo>
                    <a:pt x="301" y="221"/>
                  </a:lnTo>
                  <a:lnTo>
                    <a:pt x="305" y="213"/>
                  </a:lnTo>
                  <a:lnTo>
                    <a:pt x="309" y="206"/>
                  </a:lnTo>
                  <a:lnTo>
                    <a:pt x="313" y="197"/>
                  </a:lnTo>
                  <a:lnTo>
                    <a:pt x="315" y="189"/>
                  </a:lnTo>
                  <a:lnTo>
                    <a:pt x="316" y="180"/>
                  </a:lnTo>
                  <a:lnTo>
                    <a:pt x="316" y="170"/>
                  </a:lnTo>
                  <a:lnTo>
                    <a:pt x="316" y="162"/>
                  </a:lnTo>
                  <a:lnTo>
                    <a:pt x="315" y="153"/>
                  </a:lnTo>
                  <a:lnTo>
                    <a:pt x="313" y="145"/>
                  </a:lnTo>
                  <a:lnTo>
                    <a:pt x="309" y="136"/>
                  </a:lnTo>
                  <a:lnTo>
                    <a:pt x="305" y="129"/>
                  </a:lnTo>
                  <a:lnTo>
                    <a:pt x="301" y="120"/>
                  </a:lnTo>
                  <a:lnTo>
                    <a:pt x="296" y="114"/>
                  </a:lnTo>
                  <a:lnTo>
                    <a:pt x="290" y="107"/>
                  </a:lnTo>
                  <a:lnTo>
                    <a:pt x="210" y="27"/>
                  </a:lnTo>
                  <a:lnTo>
                    <a:pt x="203" y="21"/>
                  </a:lnTo>
                  <a:lnTo>
                    <a:pt x="196" y="15"/>
                  </a:lnTo>
                  <a:lnTo>
                    <a:pt x="189" y="11"/>
                  </a:lnTo>
                  <a:lnTo>
                    <a:pt x="180" y="7"/>
                  </a:lnTo>
                  <a:lnTo>
                    <a:pt x="171" y="4"/>
                  </a:lnTo>
                  <a:lnTo>
                    <a:pt x="163" y="1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36" y="0"/>
                  </a:lnTo>
                  <a:lnTo>
                    <a:pt x="128" y="1"/>
                  </a:lnTo>
                  <a:lnTo>
                    <a:pt x="119" y="4"/>
                  </a:lnTo>
                  <a:lnTo>
                    <a:pt x="111" y="7"/>
                  </a:lnTo>
                  <a:lnTo>
                    <a:pt x="103" y="11"/>
                  </a:lnTo>
                  <a:lnTo>
                    <a:pt x="96" y="15"/>
                  </a:lnTo>
                  <a:lnTo>
                    <a:pt x="88" y="21"/>
                  </a:lnTo>
                  <a:lnTo>
                    <a:pt x="82" y="27"/>
                  </a:lnTo>
                  <a:lnTo>
                    <a:pt x="38" y="71"/>
                  </a:lnTo>
                  <a:lnTo>
                    <a:pt x="30" y="78"/>
                  </a:lnTo>
                  <a:lnTo>
                    <a:pt x="23" y="88"/>
                  </a:lnTo>
                  <a:lnTo>
                    <a:pt x="17" y="97"/>
                  </a:lnTo>
                  <a:lnTo>
                    <a:pt x="12" y="107"/>
                  </a:lnTo>
                  <a:lnTo>
                    <a:pt x="8" y="117"/>
                  </a:lnTo>
                  <a:lnTo>
                    <a:pt x="5" y="128"/>
                  </a:lnTo>
                  <a:lnTo>
                    <a:pt x="2" y="137"/>
                  </a:lnTo>
                  <a:lnTo>
                    <a:pt x="0" y="148"/>
                  </a:lnTo>
                  <a:lnTo>
                    <a:pt x="0" y="160"/>
                  </a:lnTo>
                  <a:lnTo>
                    <a:pt x="0" y="170"/>
                  </a:lnTo>
                  <a:lnTo>
                    <a:pt x="1" y="181"/>
                  </a:lnTo>
                  <a:lnTo>
                    <a:pt x="4" y="192"/>
                  </a:lnTo>
                  <a:lnTo>
                    <a:pt x="7" y="202"/>
                  </a:lnTo>
                  <a:lnTo>
                    <a:pt x="11" y="212"/>
                  </a:lnTo>
                  <a:lnTo>
                    <a:pt x="15" y="223"/>
                  </a:lnTo>
                  <a:lnTo>
                    <a:pt x="22" y="232"/>
                  </a:lnTo>
                  <a:lnTo>
                    <a:pt x="38" y="257"/>
                  </a:lnTo>
                  <a:lnTo>
                    <a:pt x="56" y="282"/>
                  </a:lnTo>
                  <a:lnTo>
                    <a:pt x="74" y="306"/>
                  </a:lnTo>
                  <a:lnTo>
                    <a:pt x="92" y="331"/>
                  </a:lnTo>
                  <a:lnTo>
                    <a:pt x="111" y="355"/>
                  </a:lnTo>
                  <a:lnTo>
                    <a:pt x="131" y="379"/>
                  </a:lnTo>
                  <a:lnTo>
                    <a:pt x="150" y="403"/>
                  </a:lnTo>
                  <a:lnTo>
                    <a:pt x="170" y="426"/>
                  </a:lnTo>
                  <a:lnTo>
                    <a:pt x="170" y="426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CustomShape 66"/>
            <p:cNvSpPr/>
            <p:nvPr/>
          </p:nvSpPr>
          <p:spPr>
            <a:xfrm>
              <a:off x="6552360" y="4963680"/>
              <a:ext cx="285480" cy="283680"/>
            </a:xfrm>
            <a:custGeom>
              <a:avLst/>
              <a:gdLst/>
              <a:ahLst/>
              <a:rect l="l" t="t" r="r" b="b"/>
              <a:pathLst>
                <a:path w="900" h="898">
                  <a:moveTo>
                    <a:pt x="894" y="4"/>
                  </a:moveTo>
                  <a:lnTo>
                    <a:pt x="892" y="2"/>
                  </a:lnTo>
                  <a:lnTo>
                    <a:pt x="890" y="1"/>
                  </a:lnTo>
                  <a:lnTo>
                    <a:pt x="887" y="0"/>
                  </a:lnTo>
                  <a:lnTo>
                    <a:pt x="885" y="0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6" y="2"/>
                  </a:lnTo>
                  <a:lnTo>
                    <a:pt x="874" y="4"/>
                  </a:lnTo>
                  <a:lnTo>
                    <a:pt x="4" y="873"/>
                  </a:lnTo>
                  <a:lnTo>
                    <a:pt x="2" y="876"/>
                  </a:lnTo>
                  <a:lnTo>
                    <a:pt x="1" y="878"/>
                  </a:lnTo>
                  <a:lnTo>
                    <a:pt x="0" y="881"/>
                  </a:lnTo>
                  <a:lnTo>
                    <a:pt x="0" y="883"/>
                  </a:lnTo>
                  <a:lnTo>
                    <a:pt x="0" y="887"/>
                  </a:lnTo>
                  <a:lnTo>
                    <a:pt x="1" y="890"/>
                  </a:lnTo>
                  <a:lnTo>
                    <a:pt x="2" y="892"/>
                  </a:lnTo>
                  <a:lnTo>
                    <a:pt x="4" y="894"/>
                  </a:lnTo>
                  <a:lnTo>
                    <a:pt x="6" y="896"/>
                  </a:lnTo>
                  <a:lnTo>
                    <a:pt x="10" y="897"/>
                  </a:lnTo>
                  <a:lnTo>
                    <a:pt x="12" y="898"/>
                  </a:lnTo>
                  <a:lnTo>
                    <a:pt x="15" y="898"/>
                  </a:lnTo>
                  <a:lnTo>
                    <a:pt x="18" y="898"/>
                  </a:lnTo>
                  <a:lnTo>
                    <a:pt x="20" y="897"/>
                  </a:lnTo>
                  <a:lnTo>
                    <a:pt x="23" y="896"/>
                  </a:lnTo>
                  <a:lnTo>
                    <a:pt x="26" y="894"/>
                  </a:lnTo>
                  <a:lnTo>
                    <a:pt x="894" y="26"/>
                  </a:lnTo>
                  <a:lnTo>
                    <a:pt x="896" y="23"/>
                  </a:lnTo>
                  <a:lnTo>
                    <a:pt x="898" y="20"/>
                  </a:lnTo>
                  <a:lnTo>
                    <a:pt x="898" y="17"/>
                  </a:lnTo>
                  <a:lnTo>
                    <a:pt x="900" y="15"/>
                  </a:lnTo>
                  <a:lnTo>
                    <a:pt x="898" y="12"/>
                  </a:lnTo>
                  <a:lnTo>
                    <a:pt x="898" y="10"/>
                  </a:lnTo>
                  <a:lnTo>
                    <a:pt x="896" y="6"/>
                  </a:lnTo>
                  <a:lnTo>
                    <a:pt x="894" y="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2" name="CustomShape 67"/>
          <p:cNvSpPr/>
          <p:nvPr/>
        </p:nvSpPr>
        <p:spPr>
          <a:xfrm>
            <a:off x="5380560" y="4967640"/>
            <a:ext cx="275760" cy="275760"/>
          </a:xfrm>
          <a:custGeom>
            <a:avLst/>
            <a:gdLst/>
            <a:ahLst/>
            <a:rect l="l" t="t" r="r" b="b"/>
            <a:pathLst>
              <a:path w="869" h="869">
                <a:moveTo>
                  <a:pt x="818" y="754"/>
                </a:moveTo>
                <a:lnTo>
                  <a:pt x="766" y="805"/>
                </a:lnTo>
                <a:lnTo>
                  <a:pt x="758" y="813"/>
                </a:lnTo>
                <a:lnTo>
                  <a:pt x="749" y="819"/>
                </a:lnTo>
                <a:lnTo>
                  <a:pt x="738" y="825"/>
                </a:lnTo>
                <a:lnTo>
                  <a:pt x="729" y="830"/>
                </a:lnTo>
                <a:lnTo>
                  <a:pt x="718" y="834"/>
                </a:lnTo>
                <a:lnTo>
                  <a:pt x="706" y="837"/>
                </a:lnTo>
                <a:lnTo>
                  <a:pt x="696" y="838"/>
                </a:lnTo>
                <a:lnTo>
                  <a:pt x="684" y="839"/>
                </a:lnTo>
                <a:lnTo>
                  <a:pt x="675" y="838"/>
                </a:lnTo>
                <a:lnTo>
                  <a:pt x="667" y="837"/>
                </a:lnTo>
                <a:lnTo>
                  <a:pt x="658" y="836"/>
                </a:lnTo>
                <a:lnTo>
                  <a:pt x="650" y="834"/>
                </a:lnTo>
                <a:lnTo>
                  <a:pt x="642" y="831"/>
                </a:lnTo>
                <a:lnTo>
                  <a:pt x="634" y="828"/>
                </a:lnTo>
                <a:lnTo>
                  <a:pt x="626" y="824"/>
                </a:lnTo>
                <a:lnTo>
                  <a:pt x="619" y="819"/>
                </a:lnTo>
                <a:lnTo>
                  <a:pt x="577" y="791"/>
                </a:lnTo>
                <a:lnTo>
                  <a:pt x="536" y="761"/>
                </a:lnTo>
                <a:lnTo>
                  <a:pt x="496" y="731"/>
                </a:lnTo>
                <a:lnTo>
                  <a:pt x="456" y="699"/>
                </a:lnTo>
                <a:lnTo>
                  <a:pt x="417" y="667"/>
                </a:lnTo>
                <a:lnTo>
                  <a:pt x="379" y="633"/>
                </a:lnTo>
                <a:lnTo>
                  <a:pt x="343" y="599"/>
                </a:lnTo>
                <a:lnTo>
                  <a:pt x="306" y="563"/>
                </a:lnTo>
                <a:lnTo>
                  <a:pt x="270" y="527"/>
                </a:lnTo>
                <a:lnTo>
                  <a:pt x="236" y="489"/>
                </a:lnTo>
                <a:lnTo>
                  <a:pt x="202" y="452"/>
                </a:lnTo>
                <a:lnTo>
                  <a:pt x="169" y="412"/>
                </a:lnTo>
                <a:lnTo>
                  <a:pt x="138" y="373"/>
                </a:lnTo>
                <a:lnTo>
                  <a:pt x="107" y="333"/>
                </a:lnTo>
                <a:lnTo>
                  <a:pt x="78" y="292"/>
                </a:lnTo>
                <a:lnTo>
                  <a:pt x="50" y="250"/>
                </a:lnTo>
                <a:lnTo>
                  <a:pt x="44" y="241"/>
                </a:lnTo>
                <a:lnTo>
                  <a:pt x="40" y="232"/>
                </a:lnTo>
                <a:lnTo>
                  <a:pt x="37" y="223"/>
                </a:lnTo>
                <a:lnTo>
                  <a:pt x="33" y="213"/>
                </a:lnTo>
                <a:lnTo>
                  <a:pt x="31" y="203"/>
                </a:lnTo>
                <a:lnTo>
                  <a:pt x="30" y="193"/>
                </a:lnTo>
                <a:lnTo>
                  <a:pt x="30" y="184"/>
                </a:lnTo>
                <a:lnTo>
                  <a:pt x="31" y="174"/>
                </a:lnTo>
                <a:lnTo>
                  <a:pt x="32" y="164"/>
                </a:lnTo>
                <a:lnTo>
                  <a:pt x="35" y="155"/>
                </a:lnTo>
                <a:lnTo>
                  <a:pt x="38" y="145"/>
                </a:lnTo>
                <a:lnTo>
                  <a:pt x="41" y="135"/>
                </a:lnTo>
                <a:lnTo>
                  <a:pt x="46" y="127"/>
                </a:lnTo>
                <a:lnTo>
                  <a:pt x="52" y="118"/>
                </a:lnTo>
                <a:lnTo>
                  <a:pt x="57" y="110"/>
                </a:lnTo>
                <a:lnTo>
                  <a:pt x="64" y="102"/>
                </a:lnTo>
                <a:lnTo>
                  <a:pt x="116" y="51"/>
                </a:lnTo>
                <a:lnTo>
                  <a:pt x="121" y="47"/>
                </a:lnTo>
                <a:lnTo>
                  <a:pt x="127" y="42"/>
                </a:lnTo>
                <a:lnTo>
                  <a:pt x="133" y="38"/>
                </a:lnTo>
                <a:lnTo>
                  <a:pt x="139" y="35"/>
                </a:lnTo>
                <a:lnTo>
                  <a:pt x="146" y="33"/>
                </a:lnTo>
                <a:lnTo>
                  <a:pt x="153" y="32"/>
                </a:lnTo>
                <a:lnTo>
                  <a:pt x="161" y="31"/>
                </a:lnTo>
                <a:lnTo>
                  <a:pt x="167" y="30"/>
                </a:lnTo>
                <a:lnTo>
                  <a:pt x="175" y="31"/>
                </a:lnTo>
                <a:lnTo>
                  <a:pt x="182" y="32"/>
                </a:lnTo>
                <a:lnTo>
                  <a:pt x="189" y="33"/>
                </a:lnTo>
                <a:lnTo>
                  <a:pt x="196" y="35"/>
                </a:lnTo>
                <a:lnTo>
                  <a:pt x="202" y="38"/>
                </a:lnTo>
                <a:lnTo>
                  <a:pt x="208" y="42"/>
                </a:lnTo>
                <a:lnTo>
                  <a:pt x="214" y="47"/>
                </a:lnTo>
                <a:lnTo>
                  <a:pt x="220" y="51"/>
                </a:lnTo>
                <a:lnTo>
                  <a:pt x="313" y="145"/>
                </a:lnTo>
                <a:lnTo>
                  <a:pt x="318" y="150"/>
                </a:lnTo>
                <a:lnTo>
                  <a:pt x="322" y="156"/>
                </a:lnTo>
                <a:lnTo>
                  <a:pt x="325" y="162"/>
                </a:lnTo>
                <a:lnTo>
                  <a:pt x="329" y="169"/>
                </a:lnTo>
                <a:lnTo>
                  <a:pt x="331" y="176"/>
                </a:lnTo>
                <a:lnTo>
                  <a:pt x="333" y="182"/>
                </a:lnTo>
                <a:lnTo>
                  <a:pt x="334" y="190"/>
                </a:lnTo>
                <a:lnTo>
                  <a:pt x="334" y="196"/>
                </a:lnTo>
                <a:lnTo>
                  <a:pt x="334" y="204"/>
                </a:lnTo>
                <a:lnTo>
                  <a:pt x="333" y="210"/>
                </a:lnTo>
                <a:lnTo>
                  <a:pt x="331" y="218"/>
                </a:lnTo>
                <a:lnTo>
                  <a:pt x="329" y="224"/>
                </a:lnTo>
                <a:lnTo>
                  <a:pt x="325" y="231"/>
                </a:lnTo>
                <a:lnTo>
                  <a:pt x="322" y="237"/>
                </a:lnTo>
                <a:lnTo>
                  <a:pt x="318" y="243"/>
                </a:lnTo>
                <a:lnTo>
                  <a:pt x="313" y="249"/>
                </a:lnTo>
                <a:lnTo>
                  <a:pt x="282" y="280"/>
                </a:lnTo>
                <a:lnTo>
                  <a:pt x="278" y="284"/>
                </a:lnTo>
                <a:lnTo>
                  <a:pt x="277" y="289"/>
                </a:lnTo>
                <a:lnTo>
                  <a:pt x="278" y="295"/>
                </a:lnTo>
                <a:lnTo>
                  <a:pt x="281" y="300"/>
                </a:lnTo>
                <a:lnTo>
                  <a:pt x="314" y="339"/>
                </a:lnTo>
                <a:lnTo>
                  <a:pt x="347" y="376"/>
                </a:lnTo>
                <a:lnTo>
                  <a:pt x="382" y="415"/>
                </a:lnTo>
                <a:lnTo>
                  <a:pt x="417" y="451"/>
                </a:lnTo>
                <a:lnTo>
                  <a:pt x="455" y="487"/>
                </a:lnTo>
                <a:lnTo>
                  <a:pt x="492" y="522"/>
                </a:lnTo>
                <a:lnTo>
                  <a:pt x="531" y="556"/>
                </a:lnTo>
                <a:lnTo>
                  <a:pt x="569" y="588"/>
                </a:lnTo>
                <a:lnTo>
                  <a:pt x="575" y="591"/>
                </a:lnTo>
                <a:lnTo>
                  <a:pt x="580" y="592"/>
                </a:lnTo>
                <a:lnTo>
                  <a:pt x="585" y="590"/>
                </a:lnTo>
                <a:lnTo>
                  <a:pt x="590" y="588"/>
                </a:lnTo>
                <a:lnTo>
                  <a:pt x="621" y="556"/>
                </a:lnTo>
                <a:lnTo>
                  <a:pt x="626" y="552"/>
                </a:lnTo>
                <a:lnTo>
                  <a:pt x="631" y="547"/>
                </a:lnTo>
                <a:lnTo>
                  <a:pt x="638" y="543"/>
                </a:lnTo>
                <a:lnTo>
                  <a:pt x="644" y="540"/>
                </a:lnTo>
                <a:lnTo>
                  <a:pt x="651" y="538"/>
                </a:lnTo>
                <a:lnTo>
                  <a:pt x="658" y="537"/>
                </a:lnTo>
                <a:lnTo>
                  <a:pt x="666" y="535"/>
                </a:lnTo>
                <a:lnTo>
                  <a:pt x="672" y="534"/>
                </a:lnTo>
                <a:lnTo>
                  <a:pt x="680" y="535"/>
                </a:lnTo>
                <a:lnTo>
                  <a:pt x="687" y="537"/>
                </a:lnTo>
                <a:lnTo>
                  <a:pt x="693" y="538"/>
                </a:lnTo>
                <a:lnTo>
                  <a:pt x="701" y="540"/>
                </a:lnTo>
                <a:lnTo>
                  <a:pt x="707" y="543"/>
                </a:lnTo>
                <a:lnTo>
                  <a:pt x="713" y="547"/>
                </a:lnTo>
                <a:lnTo>
                  <a:pt x="719" y="552"/>
                </a:lnTo>
                <a:lnTo>
                  <a:pt x="724" y="556"/>
                </a:lnTo>
                <a:lnTo>
                  <a:pt x="818" y="650"/>
                </a:lnTo>
                <a:lnTo>
                  <a:pt x="823" y="655"/>
                </a:lnTo>
                <a:lnTo>
                  <a:pt x="827" y="662"/>
                </a:lnTo>
                <a:lnTo>
                  <a:pt x="831" y="667"/>
                </a:lnTo>
                <a:lnTo>
                  <a:pt x="834" y="673"/>
                </a:lnTo>
                <a:lnTo>
                  <a:pt x="837" y="681"/>
                </a:lnTo>
                <a:lnTo>
                  <a:pt x="838" y="687"/>
                </a:lnTo>
                <a:lnTo>
                  <a:pt x="839" y="695"/>
                </a:lnTo>
                <a:lnTo>
                  <a:pt x="839" y="701"/>
                </a:lnTo>
                <a:lnTo>
                  <a:pt x="839" y="709"/>
                </a:lnTo>
                <a:lnTo>
                  <a:pt x="838" y="715"/>
                </a:lnTo>
                <a:lnTo>
                  <a:pt x="837" y="723"/>
                </a:lnTo>
                <a:lnTo>
                  <a:pt x="834" y="729"/>
                </a:lnTo>
                <a:lnTo>
                  <a:pt x="831" y="736"/>
                </a:lnTo>
                <a:lnTo>
                  <a:pt x="827" y="742"/>
                </a:lnTo>
                <a:lnTo>
                  <a:pt x="823" y="747"/>
                </a:lnTo>
                <a:lnTo>
                  <a:pt x="818" y="754"/>
                </a:lnTo>
                <a:lnTo>
                  <a:pt x="818" y="754"/>
                </a:lnTo>
                <a:close/>
                <a:moveTo>
                  <a:pt x="839" y="629"/>
                </a:moveTo>
                <a:lnTo>
                  <a:pt x="746" y="535"/>
                </a:lnTo>
                <a:lnTo>
                  <a:pt x="738" y="528"/>
                </a:lnTo>
                <a:lnTo>
                  <a:pt x="730" y="522"/>
                </a:lnTo>
                <a:lnTo>
                  <a:pt x="721" y="517"/>
                </a:lnTo>
                <a:lnTo>
                  <a:pt x="712" y="513"/>
                </a:lnTo>
                <a:lnTo>
                  <a:pt x="703" y="509"/>
                </a:lnTo>
                <a:lnTo>
                  <a:pt x="692" y="507"/>
                </a:lnTo>
                <a:lnTo>
                  <a:pt x="683" y="506"/>
                </a:lnTo>
                <a:lnTo>
                  <a:pt x="672" y="504"/>
                </a:lnTo>
                <a:lnTo>
                  <a:pt x="662" y="506"/>
                </a:lnTo>
                <a:lnTo>
                  <a:pt x="652" y="507"/>
                </a:lnTo>
                <a:lnTo>
                  <a:pt x="642" y="509"/>
                </a:lnTo>
                <a:lnTo>
                  <a:pt x="632" y="513"/>
                </a:lnTo>
                <a:lnTo>
                  <a:pt x="624" y="517"/>
                </a:lnTo>
                <a:lnTo>
                  <a:pt x="615" y="522"/>
                </a:lnTo>
                <a:lnTo>
                  <a:pt x="607" y="528"/>
                </a:lnTo>
                <a:lnTo>
                  <a:pt x="599" y="535"/>
                </a:lnTo>
                <a:lnTo>
                  <a:pt x="578" y="557"/>
                </a:lnTo>
                <a:lnTo>
                  <a:pt x="543" y="526"/>
                </a:lnTo>
                <a:lnTo>
                  <a:pt x="507" y="495"/>
                </a:lnTo>
                <a:lnTo>
                  <a:pt x="473" y="463"/>
                </a:lnTo>
                <a:lnTo>
                  <a:pt x="439" y="430"/>
                </a:lnTo>
                <a:lnTo>
                  <a:pt x="406" y="396"/>
                </a:lnTo>
                <a:lnTo>
                  <a:pt x="374" y="361"/>
                </a:lnTo>
                <a:lnTo>
                  <a:pt x="343" y="327"/>
                </a:lnTo>
                <a:lnTo>
                  <a:pt x="313" y="292"/>
                </a:lnTo>
                <a:lnTo>
                  <a:pt x="334" y="269"/>
                </a:lnTo>
                <a:lnTo>
                  <a:pt x="342" y="262"/>
                </a:lnTo>
                <a:lnTo>
                  <a:pt x="347" y="253"/>
                </a:lnTo>
                <a:lnTo>
                  <a:pt x="352" y="245"/>
                </a:lnTo>
                <a:lnTo>
                  <a:pt x="357" y="235"/>
                </a:lnTo>
                <a:lnTo>
                  <a:pt x="360" y="226"/>
                </a:lnTo>
                <a:lnTo>
                  <a:pt x="363" y="217"/>
                </a:lnTo>
                <a:lnTo>
                  <a:pt x="364" y="206"/>
                </a:lnTo>
                <a:lnTo>
                  <a:pt x="364" y="196"/>
                </a:lnTo>
                <a:lnTo>
                  <a:pt x="364" y="187"/>
                </a:lnTo>
                <a:lnTo>
                  <a:pt x="363" y="177"/>
                </a:lnTo>
                <a:lnTo>
                  <a:pt x="360" y="168"/>
                </a:lnTo>
                <a:lnTo>
                  <a:pt x="357" y="158"/>
                </a:lnTo>
                <a:lnTo>
                  <a:pt x="352" y="148"/>
                </a:lnTo>
                <a:lnTo>
                  <a:pt x="347" y="140"/>
                </a:lnTo>
                <a:lnTo>
                  <a:pt x="342" y="131"/>
                </a:lnTo>
                <a:lnTo>
                  <a:pt x="334" y="124"/>
                </a:lnTo>
                <a:lnTo>
                  <a:pt x="241" y="30"/>
                </a:lnTo>
                <a:lnTo>
                  <a:pt x="232" y="23"/>
                </a:lnTo>
                <a:lnTo>
                  <a:pt x="225" y="17"/>
                </a:lnTo>
                <a:lnTo>
                  <a:pt x="216" y="12"/>
                </a:lnTo>
                <a:lnTo>
                  <a:pt x="207" y="8"/>
                </a:lnTo>
                <a:lnTo>
                  <a:pt x="197" y="4"/>
                </a:lnTo>
                <a:lnTo>
                  <a:pt x="187" y="2"/>
                </a:lnTo>
                <a:lnTo>
                  <a:pt x="178" y="1"/>
                </a:lnTo>
                <a:lnTo>
                  <a:pt x="167" y="0"/>
                </a:lnTo>
                <a:lnTo>
                  <a:pt x="158" y="1"/>
                </a:lnTo>
                <a:lnTo>
                  <a:pt x="147" y="2"/>
                </a:lnTo>
                <a:lnTo>
                  <a:pt x="137" y="4"/>
                </a:lnTo>
                <a:lnTo>
                  <a:pt x="128" y="8"/>
                </a:lnTo>
                <a:lnTo>
                  <a:pt x="119" y="12"/>
                </a:lnTo>
                <a:lnTo>
                  <a:pt x="110" y="17"/>
                </a:lnTo>
                <a:lnTo>
                  <a:pt x="102" y="23"/>
                </a:lnTo>
                <a:lnTo>
                  <a:pt x="94" y="30"/>
                </a:lnTo>
                <a:lnTo>
                  <a:pt x="43" y="81"/>
                </a:lnTo>
                <a:lnTo>
                  <a:pt x="35" y="90"/>
                </a:lnTo>
                <a:lnTo>
                  <a:pt x="27" y="101"/>
                </a:lnTo>
                <a:lnTo>
                  <a:pt x="20" y="112"/>
                </a:lnTo>
                <a:lnTo>
                  <a:pt x="14" y="123"/>
                </a:lnTo>
                <a:lnTo>
                  <a:pt x="9" y="134"/>
                </a:lnTo>
                <a:lnTo>
                  <a:pt x="6" y="146"/>
                </a:lnTo>
                <a:lnTo>
                  <a:pt x="2" y="159"/>
                </a:lnTo>
                <a:lnTo>
                  <a:pt x="1" y="171"/>
                </a:lnTo>
                <a:lnTo>
                  <a:pt x="0" y="184"/>
                </a:lnTo>
                <a:lnTo>
                  <a:pt x="0" y="195"/>
                </a:lnTo>
                <a:lnTo>
                  <a:pt x="2" y="208"/>
                </a:lnTo>
                <a:lnTo>
                  <a:pt x="5" y="220"/>
                </a:lnTo>
                <a:lnTo>
                  <a:pt x="8" y="233"/>
                </a:lnTo>
                <a:lnTo>
                  <a:pt x="12" y="245"/>
                </a:lnTo>
                <a:lnTo>
                  <a:pt x="18" y="255"/>
                </a:lnTo>
                <a:lnTo>
                  <a:pt x="25" y="267"/>
                </a:lnTo>
                <a:lnTo>
                  <a:pt x="54" y="309"/>
                </a:lnTo>
                <a:lnTo>
                  <a:pt x="84" y="350"/>
                </a:lnTo>
                <a:lnTo>
                  <a:pt x="115" y="392"/>
                </a:lnTo>
                <a:lnTo>
                  <a:pt x="147" y="432"/>
                </a:lnTo>
                <a:lnTo>
                  <a:pt x="180" y="471"/>
                </a:lnTo>
                <a:lnTo>
                  <a:pt x="213" y="510"/>
                </a:lnTo>
                <a:lnTo>
                  <a:pt x="248" y="547"/>
                </a:lnTo>
                <a:lnTo>
                  <a:pt x="285" y="585"/>
                </a:lnTo>
                <a:lnTo>
                  <a:pt x="321" y="620"/>
                </a:lnTo>
                <a:lnTo>
                  <a:pt x="360" y="655"/>
                </a:lnTo>
                <a:lnTo>
                  <a:pt x="398" y="690"/>
                </a:lnTo>
                <a:lnTo>
                  <a:pt x="438" y="723"/>
                </a:lnTo>
                <a:lnTo>
                  <a:pt x="477" y="755"/>
                </a:lnTo>
                <a:lnTo>
                  <a:pt x="518" y="786"/>
                </a:lnTo>
                <a:lnTo>
                  <a:pt x="560" y="816"/>
                </a:lnTo>
                <a:lnTo>
                  <a:pt x="603" y="845"/>
                </a:lnTo>
                <a:lnTo>
                  <a:pt x="612" y="850"/>
                </a:lnTo>
                <a:lnTo>
                  <a:pt x="621" y="855"/>
                </a:lnTo>
                <a:lnTo>
                  <a:pt x="631" y="860"/>
                </a:lnTo>
                <a:lnTo>
                  <a:pt x="641" y="863"/>
                </a:lnTo>
                <a:lnTo>
                  <a:pt x="652" y="865"/>
                </a:lnTo>
                <a:lnTo>
                  <a:pt x="662" y="867"/>
                </a:lnTo>
                <a:lnTo>
                  <a:pt x="673" y="868"/>
                </a:lnTo>
                <a:lnTo>
                  <a:pt x="684" y="869"/>
                </a:lnTo>
                <a:lnTo>
                  <a:pt x="699" y="868"/>
                </a:lnTo>
                <a:lnTo>
                  <a:pt x="713" y="866"/>
                </a:lnTo>
                <a:lnTo>
                  <a:pt x="727" y="863"/>
                </a:lnTo>
                <a:lnTo>
                  <a:pt x="741" y="857"/>
                </a:lnTo>
                <a:lnTo>
                  <a:pt x="753" y="852"/>
                </a:lnTo>
                <a:lnTo>
                  <a:pt x="765" y="845"/>
                </a:lnTo>
                <a:lnTo>
                  <a:pt x="777" y="836"/>
                </a:lnTo>
                <a:lnTo>
                  <a:pt x="788" y="825"/>
                </a:lnTo>
                <a:lnTo>
                  <a:pt x="839" y="774"/>
                </a:lnTo>
                <a:lnTo>
                  <a:pt x="846" y="767"/>
                </a:lnTo>
                <a:lnTo>
                  <a:pt x="852" y="758"/>
                </a:lnTo>
                <a:lnTo>
                  <a:pt x="857" y="749"/>
                </a:lnTo>
                <a:lnTo>
                  <a:pt x="861" y="740"/>
                </a:lnTo>
                <a:lnTo>
                  <a:pt x="865" y="731"/>
                </a:lnTo>
                <a:lnTo>
                  <a:pt x="868" y="722"/>
                </a:lnTo>
                <a:lnTo>
                  <a:pt x="869" y="711"/>
                </a:lnTo>
                <a:lnTo>
                  <a:pt x="869" y="701"/>
                </a:lnTo>
                <a:lnTo>
                  <a:pt x="869" y="692"/>
                </a:lnTo>
                <a:lnTo>
                  <a:pt x="868" y="682"/>
                </a:lnTo>
                <a:lnTo>
                  <a:pt x="865" y="672"/>
                </a:lnTo>
                <a:lnTo>
                  <a:pt x="861" y="663"/>
                </a:lnTo>
                <a:lnTo>
                  <a:pt x="857" y="653"/>
                </a:lnTo>
                <a:lnTo>
                  <a:pt x="852" y="645"/>
                </a:lnTo>
                <a:lnTo>
                  <a:pt x="846" y="636"/>
                </a:lnTo>
                <a:lnTo>
                  <a:pt x="839" y="6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68"/>
          <p:cNvSpPr/>
          <p:nvPr/>
        </p:nvSpPr>
        <p:spPr>
          <a:xfrm>
            <a:off x="5605560" y="2759040"/>
            <a:ext cx="980640" cy="980640"/>
          </a:xfrm>
          <a:custGeom>
            <a:avLst/>
            <a:gdLst/>
            <a:ahLst/>
            <a:rect l="l" t="t" r="r" b="b"/>
            <a:pathLst>
              <a:path w="902" h="902">
                <a:moveTo>
                  <a:pt x="759" y="737"/>
                </a:moveTo>
                <a:lnTo>
                  <a:pt x="744" y="729"/>
                </a:lnTo>
                <a:lnTo>
                  <a:pt x="726" y="720"/>
                </a:lnTo>
                <a:lnTo>
                  <a:pt x="707" y="711"/>
                </a:lnTo>
                <a:lnTo>
                  <a:pt x="687" y="703"/>
                </a:lnTo>
                <a:lnTo>
                  <a:pt x="664" y="694"/>
                </a:lnTo>
                <a:lnTo>
                  <a:pt x="642" y="686"/>
                </a:lnTo>
                <a:lnTo>
                  <a:pt x="617" y="676"/>
                </a:lnTo>
                <a:lnTo>
                  <a:pt x="593" y="667"/>
                </a:lnTo>
                <a:lnTo>
                  <a:pt x="580" y="663"/>
                </a:lnTo>
                <a:lnTo>
                  <a:pt x="567" y="658"/>
                </a:lnTo>
                <a:lnTo>
                  <a:pt x="555" y="653"/>
                </a:lnTo>
                <a:lnTo>
                  <a:pt x="542" y="649"/>
                </a:lnTo>
                <a:lnTo>
                  <a:pt x="542" y="574"/>
                </a:lnTo>
                <a:lnTo>
                  <a:pt x="550" y="569"/>
                </a:lnTo>
                <a:lnTo>
                  <a:pt x="557" y="562"/>
                </a:lnTo>
                <a:lnTo>
                  <a:pt x="567" y="553"/>
                </a:lnTo>
                <a:lnTo>
                  <a:pt x="575" y="541"/>
                </a:lnTo>
                <a:lnTo>
                  <a:pt x="580" y="534"/>
                </a:lnTo>
                <a:lnTo>
                  <a:pt x="584" y="526"/>
                </a:lnTo>
                <a:lnTo>
                  <a:pt x="587" y="518"/>
                </a:lnTo>
                <a:lnTo>
                  <a:pt x="590" y="509"/>
                </a:lnTo>
                <a:lnTo>
                  <a:pt x="594" y="498"/>
                </a:lnTo>
                <a:lnTo>
                  <a:pt x="596" y="487"/>
                </a:lnTo>
                <a:lnTo>
                  <a:pt x="597" y="476"/>
                </a:lnTo>
                <a:lnTo>
                  <a:pt x="598" y="463"/>
                </a:lnTo>
                <a:lnTo>
                  <a:pt x="603" y="459"/>
                </a:lnTo>
                <a:lnTo>
                  <a:pt x="609" y="455"/>
                </a:lnTo>
                <a:lnTo>
                  <a:pt x="612" y="450"/>
                </a:lnTo>
                <a:lnTo>
                  <a:pt x="616" y="443"/>
                </a:lnTo>
                <a:lnTo>
                  <a:pt x="618" y="437"/>
                </a:lnTo>
                <a:lnTo>
                  <a:pt x="620" y="429"/>
                </a:lnTo>
                <a:lnTo>
                  <a:pt x="622" y="422"/>
                </a:lnTo>
                <a:lnTo>
                  <a:pt x="623" y="413"/>
                </a:lnTo>
                <a:lnTo>
                  <a:pt x="622" y="405"/>
                </a:lnTo>
                <a:lnTo>
                  <a:pt x="620" y="397"/>
                </a:lnTo>
                <a:lnTo>
                  <a:pt x="619" y="391"/>
                </a:lnTo>
                <a:lnTo>
                  <a:pt x="616" y="384"/>
                </a:lnTo>
                <a:lnTo>
                  <a:pt x="614" y="378"/>
                </a:lnTo>
                <a:lnTo>
                  <a:pt x="610" y="374"/>
                </a:lnTo>
                <a:lnTo>
                  <a:pt x="607" y="369"/>
                </a:lnTo>
                <a:lnTo>
                  <a:pt x="602" y="365"/>
                </a:lnTo>
                <a:lnTo>
                  <a:pt x="602" y="364"/>
                </a:lnTo>
                <a:lnTo>
                  <a:pt x="602" y="363"/>
                </a:lnTo>
                <a:lnTo>
                  <a:pt x="610" y="338"/>
                </a:lnTo>
                <a:lnTo>
                  <a:pt x="617" y="307"/>
                </a:lnTo>
                <a:lnTo>
                  <a:pt x="619" y="290"/>
                </a:lnTo>
                <a:lnTo>
                  <a:pt x="620" y="273"/>
                </a:lnTo>
                <a:lnTo>
                  <a:pt x="620" y="264"/>
                </a:lnTo>
                <a:lnTo>
                  <a:pt x="620" y="256"/>
                </a:lnTo>
                <a:lnTo>
                  <a:pt x="619" y="247"/>
                </a:lnTo>
                <a:lnTo>
                  <a:pt x="617" y="239"/>
                </a:lnTo>
                <a:lnTo>
                  <a:pt x="614" y="229"/>
                </a:lnTo>
                <a:lnTo>
                  <a:pt x="610" y="221"/>
                </a:lnTo>
                <a:lnTo>
                  <a:pt x="604" y="214"/>
                </a:lnTo>
                <a:lnTo>
                  <a:pt x="598" y="206"/>
                </a:lnTo>
                <a:lnTo>
                  <a:pt x="590" y="200"/>
                </a:lnTo>
                <a:lnTo>
                  <a:pt x="583" y="195"/>
                </a:lnTo>
                <a:lnTo>
                  <a:pt x="574" y="189"/>
                </a:lnTo>
                <a:lnTo>
                  <a:pt x="565" y="185"/>
                </a:lnTo>
                <a:lnTo>
                  <a:pt x="554" y="182"/>
                </a:lnTo>
                <a:lnTo>
                  <a:pt x="544" y="179"/>
                </a:lnTo>
                <a:lnTo>
                  <a:pt x="534" y="176"/>
                </a:lnTo>
                <a:lnTo>
                  <a:pt x="523" y="174"/>
                </a:lnTo>
                <a:lnTo>
                  <a:pt x="500" y="171"/>
                </a:lnTo>
                <a:lnTo>
                  <a:pt x="479" y="170"/>
                </a:lnTo>
                <a:lnTo>
                  <a:pt x="460" y="171"/>
                </a:lnTo>
                <a:lnTo>
                  <a:pt x="440" y="173"/>
                </a:lnTo>
                <a:lnTo>
                  <a:pt x="420" y="177"/>
                </a:lnTo>
                <a:lnTo>
                  <a:pt x="402" y="183"/>
                </a:lnTo>
                <a:lnTo>
                  <a:pt x="392" y="186"/>
                </a:lnTo>
                <a:lnTo>
                  <a:pt x="384" y="190"/>
                </a:lnTo>
                <a:lnTo>
                  <a:pt x="376" y="195"/>
                </a:lnTo>
                <a:lnTo>
                  <a:pt x="369" y="200"/>
                </a:lnTo>
                <a:lnTo>
                  <a:pt x="362" y="205"/>
                </a:lnTo>
                <a:lnTo>
                  <a:pt x="356" y="212"/>
                </a:lnTo>
                <a:lnTo>
                  <a:pt x="350" y="218"/>
                </a:lnTo>
                <a:lnTo>
                  <a:pt x="346" y="226"/>
                </a:lnTo>
                <a:lnTo>
                  <a:pt x="337" y="226"/>
                </a:lnTo>
                <a:lnTo>
                  <a:pt x="329" y="227"/>
                </a:lnTo>
                <a:lnTo>
                  <a:pt x="321" y="228"/>
                </a:lnTo>
                <a:lnTo>
                  <a:pt x="315" y="230"/>
                </a:lnTo>
                <a:lnTo>
                  <a:pt x="310" y="233"/>
                </a:lnTo>
                <a:lnTo>
                  <a:pt x="305" y="236"/>
                </a:lnTo>
                <a:lnTo>
                  <a:pt x="301" y="241"/>
                </a:lnTo>
                <a:lnTo>
                  <a:pt x="298" y="244"/>
                </a:lnTo>
                <a:lnTo>
                  <a:pt x="295" y="250"/>
                </a:lnTo>
                <a:lnTo>
                  <a:pt x="291" y="257"/>
                </a:lnTo>
                <a:lnTo>
                  <a:pt x="289" y="263"/>
                </a:lnTo>
                <a:lnTo>
                  <a:pt x="287" y="271"/>
                </a:lnTo>
                <a:lnTo>
                  <a:pt x="286" y="287"/>
                </a:lnTo>
                <a:lnTo>
                  <a:pt x="287" y="304"/>
                </a:lnTo>
                <a:lnTo>
                  <a:pt x="289" y="320"/>
                </a:lnTo>
                <a:lnTo>
                  <a:pt x="292" y="336"/>
                </a:lnTo>
                <a:lnTo>
                  <a:pt x="297" y="350"/>
                </a:lnTo>
                <a:lnTo>
                  <a:pt x="300" y="363"/>
                </a:lnTo>
                <a:lnTo>
                  <a:pt x="300" y="364"/>
                </a:lnTo>
                <a:lnTo>
                  <a:pt x="300" y="365"/>
                </a:lnTo>
                <a:lnTo>
                  <a:pt x="296" y="368"/>
                </a:lnTo>
                <a:lnTo>
                  <a:pt x="291" y="373"/>
                </a:lnTo>
                <a:lnTo>
                  <a:pt x="288" y="378"/>
                </a:lnTo>
                <a:lnTo>
                  <a:pt x="285" y="383"/>
                </a:lnTo>
                <a:lnTo>
                  <a:pt x="283" y="390"/>
                </a:lnTo>
                <a:lnTo>
                  <a:pt x="281" y="397"/>
                </a:lnTo>
                <a:lnTo>
                  <a:pt x="280" y="405"/>
                </a:lnTo>
                <a:lnTo>
                  <a:pt x="280" y="413"/>
                </a:lnTo>
                <a:lnTo>
                  <a:pt x="280" y="422"/>
                </a:lnTo>
                <a:lnTo>
                  <a:pt x="282" y="429"/>
                </a:lnTo>
                <a:lnTo>
                  <a:pt x="284" y="437"/>
                </a:lnTo>
                <a:lnTo>
                  <a:pt x="286" y="443"/>
                </a:lnTo>
                <a:lnTo>
                  <a:pt x="289" y="450"/>
                </a:lnTo>
                <a:lnTo>
                  <a:pt x="293" y="455"/>
                </a:lnTo>
                <a:lnTo>
                  <a:pt x="298" y="459"/>
                </a:lnTo>
                <a:lnTo>
                  <a:pt x="303" y="463"/>
                </a:lnTo>
                <a:lnTo>
                  <a:pt x="304" y="476"/>
                </a:lnTo>
                <a:lnTo>
                  <a:pt x="306" y="487"/>
                </a:lnTo>
                <a:lnTo>
                  <a:pt x="308" y="498"/>
                </a:lnTo>
                <a:lnTo>
                  <a:pt x="311" y="509"/>
                </a:lnTo>
                <a:lnTo>
                  <a:pt x="315" y="518"/>
                </a:lnTo>
                <a:lnTo>
                  <a:pt x="318" y="526"/>
                </a:lnTo>
                <a:lnTo>
                  <a:pt x="322" y="534"/>
                </a:lnTo>
                <a:lnTo>
                  <a:pt x="327" y="541"/>
                </a:lnTo>
                <a:lnTo>
                  <a:pt x="335" y="553"/>
                </a:lnTo>
                <a:lnTo>
                  <a:pt x="344" y="562"/>
                </a:lnTo>
                <a:lnTo>
                  <a:pt x="352" y="569"/>
                </a:lnTo>
                <a:lnTo>
                  <a:pt x="360" y="574"/>
                </a:lnTo>
                <a:lnTo>
                  <a:pt x="360" y="649"/>
                </a:lnTo>
                <a:lnTo>
                  <a:pt x="348" y="653"/>
                </a:lnTo>
                <a:lnTo>
                  <a:pt x="336" y="658"/>
                </a:lnTo>
                <a:lnTo>
                  <a:pt x="325" y="662"/>
                </a:lnTo>
                <a:lnTo>
                  <a:pt x="313" y="666"/>
                </a:lnTo>
                <a:lnTo>
                  <a:pt x="289" y="675"/>
                </a:lnTo>
                <a:lnTo>
                  <a:pt x="266" y="684"/>
                </a:lnTo>
                <a:lnTo>
                  <a:pt x="242" y="692"/>
                </a:lnTo>
                <a:lnTo>
                  <a:pt x="221" y="701"/>
                </a:lnTo>
                <a:lnTo>
                  <a:pt x="199" y="710"/>
                </a:lnTo>
                <a:lnTo>
                  <a:pt x="179" y="719"/>
                </a:lnTo>
                <a:lnTo>
                  <a:pt x="159" y="729"/>
                </a:lnTo>
                <a:lnTo>
                  <a:pt x="143" y="738"/>
                </a:lnTo>
                <a:lnTo>
                  <a:pt x="129" y="723"/>
                </a:lnTo>
                <a:lnTo>
                  <a:pt x="118" y="707"/>
                </a:lnTo>
                <a:lnTo>
                  <a:pt x="106" y="692"/>
                </a:lnTo>
                <a:lnTo>
                  <a:pt x="94" y="675"/>
                </a:lnTo>
                <a:lnTo>
                  <a:pt x="84" y="659"/>
                </a:lnTo>
                <a:lnTo>
                  <a:pt x="75" y="641"/>
                </a:lnTo>
                <a:lnTo>
                  <a:pt x="66" y="623"/>
                </a:lnTo>
                <a:lnTo>
                  <a:pt x="59" y="605"/>
                </a:lnTo>
                <a:lnTo>
                  <a:pt x="52" y="587"/>
                </a:lnTo>
                <a:lnTo>
                  <a:pt x="47" y="569"/>
                </a:lnTo>
                <a:lnTo>
                  <a:pt x="42" y="549"/>
                </a:lnTo>
                <a:lnTo>
                  <a:pt x="37" y="530"/>
                </a:lnTo>
                <a:lnTo>
                  <a:pt x="34" y="511"/>
                </a:lnTo>
                <a:lnTo>
                  <a:pt x="32" y="491"/>
                </a:lnTo>
                <a:lnTo>
                  <a:pt x="30" y="471"/>
                </a:lnTo>
                <a:lnTo>
                  <a:pt x="30" y="451"/>
                </a:lnTo>
                <a:lnTo>
                  <a:pt x="31" y="429"/>
                </a:lnTo>
                <a:lnTo>
                  <a:pt x="32" y="408"/>
                </a:lnTo>
                <a:lnTo>
                  <a:pt x="35" y="387"/>
                </a:lnTo>
                <a:lnTo>
                  <a:pt x="38" y="366"/>
                </a:lnTo>
                <a:lnTo>
                  <a:pt x="43" y="346"/>
                </a:lnTo>
                <a:lnTo>
                  <a:pt x="49" y="325"/>
                </a:lnTo>
                <a:lnTo>
                  <a:pt x="55" y="306"/>
                </a:lnTo>
                <a:lnTo>
                  <a:pt x="63" y="287"/>
                </a:lnTo>
                <a:lnTo>
                  <a:pt x="72" y="269"/>
                </a:lnTo>
                <a:lnTo>
                  <a:pt x="81" y="250"/>
                </a:lnTo>
                <a:lnTo>
                  <a:pt x="91" y="232"/>
                </a:lnTo>
                <a:lnTo>
                  <a:pt x="102" y="215"/>
                </a:lnTo>
                <a:lnTo>
                  <a:pt x="113" y="199"/>
                </a:lnTo>
                <a:lnTo>
                  <a:pt x="126" y="183"/>
                </a:lnTo>
                <a:lnTo>
                  <a:pt x="139" y="168"/>
                </a:lnTo>
                <a:lnTo>
                  <a:pt x="153" y="153"/>
                </a:lnTo>
                <a:lnTo>
                  <a:pt x="168" y="139"/>
                </a:lnTo>
                <a:lnTo>
                  <a:pt x="183" y="126"/>
                </a:lnTo>
                <a:lnTo>
                  <a:pt x="199" y="113"/>
                </a:lnTo>
                <a:lnTo>
                  <a:pt x="215" y="101"/>
                </a:lnTo>
                <a:lnTo>
                  <a:pt x="232" y="91"/>
                </a:lnTo>
                <a:lnTo>
                  <a:pt x="251" y="81"/>
                </a:lnTo>
                <a:lnTo>
                  <a:pt x="269" y="71"/>
                </a:lnTo>
                <a:lnTo>
                  <a:pt x="287" y="63"/>
                </a:lnTo>
                <a:lnTo>
                  <a:pt x="306" y="55"/>
                </a:lnTo>
                <a:lnTo>
                  <a:pt x="326" y="49"/>
                </a:lnTo>
                <a:lnTo>
                  <a:pt x="346" y="43"/>
                </a:lnTo>
                <a:lnTo>
                  <a:pt x="366" y="38"/>
                </a:lnTo>
                <a:lnTo>
                  <a:pt x="387" y="35"/>
                </a:lnTo>
                <a:lnTo>
                  <a:pt x="408" y="32"/>
                </a:lnTo>
                <a:lnTo>
                  <a:pt x="430" y="31"/>
                </a:lnTo>
                <a:lnTo>
                  <a:pt x="451" y="30"/>
                </a:lnTo>
                <a:lnTo>
                  <a:pt x="473" y="31"/>
                </a:lnTo>
                <a:lnTo>
                  <a:pt x="494" y="32"/>
                </a:lnTo>
                <a:lnTo>
                  <a:pt x="515" y="35"/>
                </a:lnTo>
                <a:lnTo>
                  <a:pt x="536" y="38"/>
                </a:lnTo>
                <a:lnTo>
                  <a:pt x="556" y="43"/>
                </a:lnTo>
                <a:lnTo>
                  <a:pt x="575" y="49"/>
                </a:lnTo>
                <a:lnTo>
                  <a:pt x="596" y="55"/>
                </a:lnTo>
                <a:lnTo>
                  <a:pt x="615" y="63"/>
                </a:lnTo>
                <a:lnTo>
                  <a:pt x="633" y="71"/>
                </a:lnTo>
                <a:lnTo>
                  <a:pt x="652" y="81"/>
                </a:lnTo>
                <a:lnTo>
                  <a:pt x="669" y="91"/>
                </a:lnTo>
                <a:lnTo>
                  <a:pt x="686" y="101"/>
                </a:lnTo>
                <a:lnTo>
                  <a:pt x="703" y="113"/>
                </a:lnTo>
                <a:lnTo>
                  <a:pt x="719" y="126"/>
                </a:lnTo>
                <a:lnTo>
                  <a:pt x="734" y="139"/>
                </a:lnTo>
                <a:lnTo>
                  <a:pt x="748" y="153"/>
                </a:lnTo>
                <a:lnTo>
                  <a:pt x="762" y="168"/>
                </a:lnTo>
                <a:lnTo>
                  <a:pt x="776" y="183"/>
                </a:lnTo>
                <a:lnTo>
                  <a:pt x="788" y="199"/>
                </a:lnTo>
                <a:lnTo>
                  <a:pt x="800" y="215"/>
                </a:lnTo>
                <a:lnTo>
                  <a:pt x="811" y="232"/>
                </a:lnTo>
                <a:lnTo>
                  <a:pt x="821" y="250"/>
                </a:lnTo>
                <a:lnTo>
                  <a:pt x="831" y="269"/>
                </a:lnTo>
                <a:lnTo>
                  <a:pt x="839" y="287"/>
                </a:lnTo>
                <a:lnTo>
                  <a:pt x="847" y="306"/>
                </a:lnTo>
                <a:lnTo>
                  <a:pt x="853" y="325"/>
                </a:lnTo>
                <a:lnTo>
                  <a:pt x="859" y="346"/>
                </a:lnTo>
                <a:lnTo>
                  <a:pt x="864" y="366"/>
                </a:lnTo>
                <a:lnTo>
                  <a:pt x="867" y="387"/>
                </a:lnTo>
                <a:lnTo>
                  <a:pt x="870" y="408"/>
                </a:lnTo>
                <a:lnTo>
                  <a:pt x="871" y="429"/>
                </a:lnTo>
                <a:lnTo>
                  <a:pt x="872" y="451"/>
                </a:lnTo>
                <a:lnTo>
                  <a:pt x="871" y="471"/>
                </a:lnTo>
                <a:lnTo>
                  <a:pt x="870" y="491"/>
                </a:lnTo>
                <a:lnTo>
                  <a:pt x="868" y="510"/>
                </a:lnTo>
                <a:lnTo>
                  <a:pt x="865" y="530"/>
                </a:lnTo>
                <a:lnTo>
                  <a:pt x="861" y="549"/>
                </a:lnTo>
                <a:lnTo>
                  <a:pt x="855" y="568"/>
                </a:lnTo>
                <a:lnTo>
                  <a:pt x="850" y="587"/>
                </a:lnTo>
                <a:lnTo>
                  <a:pt x="842" y="605"/>
                </a:lnTo>
                <a:lnTo>
                  <a:pt x="835" y="623"/>
                </a:lnTo>
                <a:lnTo>
                  <a:pt x="826" y="641"/>
                </a:lnTo>
                <a:lnTo>
                  <a:pt x="818" y="658"/>
                </a:lnTo>
                <a:lnTo>
                  <a:pt x="807" y="675"/>
                </a:lnTo>
                <a:lnTo>
                  <a:pt x="796" y="691"/>
                </a:lnTo>
                <a:lnTo>
                  <a:pt x="785" y="707"/>
                </a:lnTo>
                <a:lnTo>
                  <a:pt x="773" y="722"/>
                </a:lnTo>
                <a:lnTo>
                  <a:pt x="759" y="737"/>
                </a:lnTo>
                <a:close/>
                <a:moveTo>
                  <a:pt x="165" y="760"/>
                </a:moveTo>
                <a:lnTo>
                  <a:pt x="181" y="751"/>
                </a:lnTo>
                <a:lnTo>
                  <a:pt x="198" y="744"/>
                </a:lnTo>
                <a:lnTo>
                  <a:pt x="217" y="735"/>
                </a:lnTo>
                <a:lnTo>
                  <a:pt x="237" y="726"/>
                </a:lnTo>
                <a:lnTo>
                  <a:pt x="280" y="710"/>
                </a:lnTo>
                <a:lnTo>
                  <a:pt x="323" y="694"/>
                </a:lnTo>
                <a:lnTo>
                  <a:pt x="337" y="689"/>
                </a:lnTo>
                <a:lnTo>
                  <a:pt x="352" y="684"/>
                </a:lnTo>
                <a:lnTo>
                  <a:pt x="366" y="678"/>
                </a:lnTo>
                <a:lnTo>
                  <a:pt x="380" y="674"/>
                </a:lnTo>
                <a:lnTo>
                  <a:pt x="385" y="671"/>
                </a:lnTo>
                <a:lnTo>
                  <a:pt x="388" y="667"/>
                </a:lnTo>
                <a:lnTo>
                  <a:pt x="389" y="664"/>
                </a:lnTo>
                <a:lnTo>
                  <a:pt x="390" y="659"/>
                </a:lnTo>
                <a:lnTo>
                  <a:pt x="390" y="565"/>
                </a:lnTo>
                <a:lnTo>
                  <a:pt x="389" y="560"/>
                </a:lnTo>
                <a:lnTo>
                  <a:pt x="387" y="556"/>
                </a:lnTo>
                <a:lnTo>
                  <a:pt x="384" y="553"/>
                </a:lnTo>
                <a:lnTo>
                  <a:pt x="380" y="551"/>
                </a:lnTo>
                <a:lnTo>
                  <a:pt x="377" y="549"/>
                </a:lnTo>
                <a:lnTo>
                  <a:pt x="372" y="546"/>
                </a:lnTo>
                <a:lnTo>
                  <a:pt x="364" y="540"/>
                </a:lnTo>
                <a:lnTo>
                  <a:pt x="356" y="531"/>
                </a:lnTo>
                <a:lnTo>
                  <a:pt x="351" y="525"/>
                </a:lnTo>
                <a:lnTo>
                  <a:pt x="347" y="518"/>
                </a:lnTo>
                <a:lnTo>
                  <a:pt x="344" y="510"/>
                </a:lnTo>
                <a:lnTo>
                  <a:pt x="341" y="500"/>
                </a:lnTo>
                <a:lnTo>
                  <a:pt x="337" y="491"/>
                </a:lnTo>
                <a:lnTo>
                  <a:pt x="335" y="479"/>
                </a:lnTo>
                <a:lnTo>
                  <a:pt x="334" y="465"/>
                </a:lnTo>
                <a:lnTo>
                  <a:pt x="333" y="451"/>
                </a:lnTo>
                <a:lnTo>
                  <a:pt x="333" y="448"/>
                </a:lnTo>
                <a:lnTo>
                  <a:pt x="332" y="444"/>
                </a:lnTo>
                <a:lnTo>
                  <a:pt x="331" y="442"/>
                </a:lnTo>
                <a:lnTo>
                  <a:pt x="329" y="440"/>
                </a:lnTo>
                <a:lnTo>
                  <a:pt x="327" y="438"/>
                </a:lnTo>
                <a:lnTo>
                  <a:pt x="323" y="437"/>
                </a:lnTo>
                <a:lnTo>
                  <a:pt x="321" y="436"/>
                </a:lnTo>
                <a:lnTo>
                  <a:pt x="318" y="436"/>
                </a:lnTo>
                <a:lnTo>
                  <a:pt x="317" y="435"/>
                </a:lnTo>
                <a:lnTo>
                  <a:pt x="315" y="434"/>
                </a:lnTo>
                <a:lnTo>
                  <a:pt x="314" y="432"/>
                </a:lnTo>
                <a:lnTo>
                  <a:pt x="313" y="429"/>
                </a:lnTo>
                <a:lnTo>
                  <a:pt x="311" y="422"/>
                </a:lnTo>
                <a:lnTo>
                  <a:pt x="310" y="413"/>
                </a:lnTo>
                <a:lnTo>
                  <a:pt x="311" y="404"/>
                </a:lnTo>
                <a:lnTo>
                  <a:pt x="313" y="396"/>
                </a:lnTo>
                <a:lnTo>
                  <a:pt x="314" y="394"/>
                </a:lnTo>
                <a:lnTo>
                  <a:pt x="315" y="392"/>
                </a:lnTo>
                <a:lnTo>
                  <a:pt x="317" y="391"/>
                </a:lnTo>
                <a:lnTo>
                  <a:pt x="318" y="390"/>
                </a:lnTo>
                <a:lnTo>
                  <a:pt x="321" y="390"/>
                </a:lnTo>
                <a:lnTo>
                  <a:pt x="323" y="389"/>
                </a:lnTo>
                <a:lnTo>
                  <a:pt x="327" y="388"/>
                </a:lnTo>
                <a:lnTo>
                  <a:pt x="329" y="385"/>
                </a:lnTo>
                <a:lnTo>
                  <a:pt x="331" y="383"/>
                </a:lnTo>
                <a:lnTo>
                  <a:pt x="332" y="381"/>
                </a:lnTo>
                <a:lnTo>
                  <a:pt x="333" y="378"/>
                </a:lnTo>
                <a:lnTo>
                  <a:pt x="333" y="375"/>
                </a:lnTo>
                <a:lnTo>
                  <a:pt x="332" y="367"/>
                </a:lnTo>
                <a:lnTo>
                  <a:pt x="329" y="355"/>
                </a:lnTo>
                <a:lnTo>
                  <a:pt x="323" y="335"/>
                </a:lnTo>
                <a:lnTo>
                  <a:pt x="318" y="308"/>
                </a:lnTo>
                <a:lnTo>
                  <a:pt x="317" y="294"/>
                </a:lnTo>
                <a:lnTo>
                  <a:pt x="316" y="281"/>
                </a:lnTo>
                <a:lnTo>
                  <a:pt x="317" y="276"/>
                </a:lnTo>
                <a:lnTo>
                  <a:pt x="318" y="271"/>
                </a:lnTo>
                <a:lnTo>
                  <a:pt x="320" y="266"/>
                </a:lnTo>
                <a:lnTo>
                  <a:pt x="322" y="262"/>
                </a:lnTo>
                <a:lnTo>
                  <a:pt x="325" y="260"/>
                </a:lnTo>
                <a:lnTo>
                  <a:pt x="328" y="258"/>
                </a:lnTo>
                <a:lnTo>
                  <a:pt x="332" y="256"/>
                </a:lnTo>
                <a:lnTo>
                  <a:pt x="340" y="256"/>
                </a:lnTo>
                <a:lnTo>
                  <a:pt x="346" y="256"/>
                </a:lnTo>
                <a:lnTo>
                  <a:pt x="354" y="257"/>
                </a:lnTo>
                <a:lnTo>
                  <a:pt x="359" y="257"/>
                </a:lnTo>
                <a:lnTo>
                  <a:pt x="364" y="255"/>
                </a:lnTo>
                <a:lnTo>
                  <a:pt x="366" y="254"/>
                </a:lnTo>
                <a:lnTo>
                  <a:pt x="369" y="251"/>
                </a:lnTo>
                <a:lnTo>
                  <a:pt x="370" y="248"/>
                </a:lnTo>
                <a:lnTo>
                  <a:pt x="371" y="246"/>
                </a:lnTo>
                <a:lnTo>
                  <a:pt x="373" y="241"/>
                </a:lnTo>
                <a:lnTo>
                  <a:pt x="375" y="236"/>
                </a:lnTo>
                <a:lnTo>
                  <a:pt x="378" y="232"/>
                </a:lnTo>
                <a:lnTo>
                  <a:pt x="382" y="228"/>
                </a:lnTo>
                <a:lnTo>
                  <a:pt x="388" y="224"/>
                </a:lnTo>
                <a:lnTo>
                  <a:pt x="393" y="220"/>
                </a:lnTo>
                <a:lnTo>
                  <a:pt x="400" y="216"/>
                </a:lnTo>
                <a:lnTo>
                  <a:pt x="406" y="213"/>
                </a:lnTo>
                <a:lnTo>
                  <a:pt x="422" y="207"/>
                </a:lnTo>
                <a:lnTo>
                  <a:pt x="439" y="204"/>
                </a:lnTo>
                <a:lnTo>
                  <a:pt x="459" y="201"/>
                </a:lnTo>
                <a:lnTo>
                  <a:pt x="479" y="200"/>
                </a:lnTo>
                <a:lnTo>
                  <a:pt x="500" y="201"/>
                </a:lnTo>
                <a:lnTo>
                  <a:pt x="520" y="203"/>
                </a:lnTo>
                <a:lnTo>
                  <a:pt x="537" y="207"/>
                </a:lnTo>
                <a:lnTo>
                  <a:pt x="552" y="213"/>
                </a:lnTo>
                <a:lnTo>
                  <a:pt x="559" y="216"/>
                </a:lnTo>
                <a:lnTo>
                  <a:pt x="566" y="220"/>
                </a:lnTo>
                <a:lnTo>
                  <a:pt x="571" y="224"/>
                </a:lnTo>
                <a:lnTo>
                  <a:pt x="577" y="228"/>
                </a:lnTo>
                <a:lnTo>
                  <a:pt x="581" y="232"/>
                </a:lnTo>
                <a:lnTo>
                  <a:pt x="584" y="236"/>
                </a:lnTo>
                <a:lnTo>
                  <a:pt x="586" y="241"/>
                </a:lnTo>
                <a:lnTo>
                  <a:pt x="588" y="246"/>
                </a:lnTo>
                <a:lnTo>
                  <a:pt x="590" y="260"/>
                </a:lnTo>
                <a:lnTo>
                  <a:pt x="590" y="275"/>
                </a:lnTo>
                <a:lnTo>
                  <a:pt x="589" y="290"/>
                </a:lnTo>
                <a:lnTo>
                  <a:pt x="587" y="305"/>
                </a:lnTo>
                <a:lnTo>
                  <a:pt x="581" y="332"/>
                </a:lnTo>
                <a:lnTo>
                  <a:pt x="573" y="354"/>
                </a:lnTo>
                <a:lnTo>
                  <a:pt x="570" y="367"/>
                </a:lnTo>
                <a:lnTo>
                  <a:pt x="569" y="375"/>
                </a:lnTo>
                <a:lnTo>
                  <a:pt x="569" y="378"/>
                </a:lnTo>
                <a:lnTo>
                  <a:pt x="570" y="381"/>
                </a:lnTo>
                <a:lnTo>
                  <a:pt x="571" y="383"/>
                </a:lnTo>
                <a:lnTo>
                  <a:pt x="573" y="385"/>
                </a:lnTo>
                <a:lnTo>
                  <a:pt x="575" y="388"/>
                </a:lnTo>
                <a:lnTo>
                  <a:pt x="578" y="389"/>
                </a:lnTo>
                <a:lnTo>
                  <a:pt x="581" y="390"/>
                </a:lnTo>
                <a:lnTo>
                  <a:pt x="584" y="390"/>
                </a:lnTo>
                <a:lnTo>
                  <a:pt x="585" y="391"/>
                </a:lnTo>
                <a:lnTo>
                  <a:pt x="586" y="392"/>
                </a:lnTo>
                <a:lnTo>
                  <a:pt x="588" y="394"/>
                </a:lnTo>
                <a:lnTo>
                  <a:pt x="589" y="396"/>
                </a:lnTo>
                <a:lnTo>
                  <a:pt x="592" y="404"/>
                </a:lnTo>
                <a:lnTo>
                  <a:pt x="593" y="413"/>
                </a:lnTo>
                <a:lnTo>
                  <a:pt x="592" y="422"/>
                </a:lnTo>
                <a:lnTo>
                  <a:pt x="589" y="429"/>
                </a:lnTo>
                <a:lnTo>
                  <a:pt x="588" y="432"/>
                </a:lnTo>
                <a:lnTo>
                  <a:pt x="586" y="434"/>
                </a:lnTo>
                <a:lnTo>
                  <a:pt x="585" y="435"/>
                </a:lnTo>
                <a:lnTo>
                  <a:pt x="584" y="436"/>
                </a:lnTo>
                <a:lnTo>
                  <a:pt x="581" y="436"/>
                </a:lnTo>
                <a:lnTo>
                  <a:pt x="578" y="437"/>
                </a:lnTo>
                <a:lnTo>
                  <a:pt x="575" y="438"/>
                </a:lnTo>
                <a:lnTo>
                  <a:pt x="573" y="440"/>
                </a:lnTo>
                <a:lnTo>
                  <a:pt x="571" y="442"/>
                </a:lnTo>
                <a:lnTo>
                  <a:pt x="570" y="444"/>
                </a:lnTo>
                <a:lnTo>
                  <a:pt x="569" y="448"/>
                </a:lnTo>
                <a:lnTo>
                  <a:pt x="569" y="451"/>
                </a:lnTo>
                <a:lnTo>
                  <a:pt x="568" y="465"/>
                </a:lnTo>
                <a:lnTo>
                  <a:pt x="567" y="479"/>
                </a:lnTo>
                <a:lnTo>
                  <a:pt x="565" y="491"/>
                </a:lnTo>
                <a:lnTo>
                  <a:pt x="562" y="500"/>
                </a:lnTo>
                <a:lnTo>
                  <a:pt x="558" y="510"/>
                </a:lnTo>
                <a:lnTo>
                  <a:pt x="554" y="518"/>
                </a:lnTo>
                <a:lnTo>
                  <a:pt x="550" y="525"/>
                </a:lnTo>
                <a:lnTo>
                  <a:pt x="545" y="531"/>
                </a:lnTo>
                <a:lnTo>
                  <a:pt x="538" y="540"/>
                </a:lnTo>
                <a:lnTo>
                  <a:pt x="530" y="546"/>
                </a:lnTo>
                <a:lnTo>
                  <a:pt x="524" y="549"/>
                </a:lnTo>
                <a:lnTo>
                  <a:pt x="522" y="551"/>
                </a:lnTo>
                <a:lnTo>
                  <a:pt x="518" y="553"/>
                </a:lnTo>
                <a:lnTo>
                  <a:pt x="514" y="556"/>
                </a:lnTo>
                <a:lnTo>
                  <a:pt x="512" y="560"/>
                </a:lnTo>
                <a:lnTo>
                  <a:pt x="512" y="565"/>
                </a:lnTo>
                <a:lnTo>
                  <a:pt x="512" y="659"/>
                </a:lnTo>
                <a:lnTo>
                  <a:pt x="512" y="664"/>
                </a:lnTo>
                <a:lnTo>
                  <a:pt x="514" y="667"/>
                </a:lnTo>
                <a:lnTo>
                  <a:pt x="518" y="671"/>
                </a:lnTo>
                <a:lnTo>
                  <a:pt x="522" y="674"/>
                </a:lnTo>
                <a:lnTo>
                  <a:pt x="537" y="679"/>
                </a:lnTo>
                <a:lnTo>
                  <a:pt x="552" y="685"/>
                </a:lnTo>
                <a:lnTo>
                  <a:pt x="567" y="690"/>
                </a:lnTo>
                <a:lnTo>
                  <a:pt x="582" y="695"/>
                </a:lnTo>
                <a:lnTo>
                  <a:pt x="627" y="711"/>
                </a:lnTo>
                <a:lnTo>
                  <a:pt x="669" y="727"/>
                </a:lnTo>
                <a:lnTo>
                  <a:pt x="688" y="736"/>
                </a:lnTo>
                <a:lnTo>
                  <a:pt x="705" y="744"/>
                </a:lnTo>
                <a:lnTo>
                  <a:pt x="722" y="751"/>
                </a:lnTo>
                <a:lnTo>
                  <a:pt x="737" y="760"/>
                </a:lnTo>
                <a:lnTo>
                  <a:pt x="722" y="772"/>
                </a:lnTo>
                <a:lnTo>
                  <a:pt x="706" y="785"/>
                </a:lnTo>
                <a:lnTo>
                  <a:pt x="691" y="797"/>
                </a:lnTo>
                <a:lnTo>
                  <a:pt x="674" y="808"/>
                </a:lnTo>
                <a:lnTo>
                  <a:pt x="658" y="818"/>
                </a:lnTo>
                <a:lnTo>
                  <a:pt x="641" y="827"/>
                </a:lnTo>
                <a:lnTo>
                  <a:pt x="623" y="836"/>
                </a:lnTo>
                <a:lnTo>
                  <a:pt x="604" y="843"/>
                </a:lnTo>
                <a:lnTo>
                  <a:pt x="586" y="850"/>
                </a:lnTo>
                <a:lnTo>
                  <a:pt x="568" y="855"/>
                </a:lnTo>
                <a:lnTo>
                  <a:pt x="549" y="860"/>
                </a:lnTo>
                <a:lnTo>
                  <a:pt x="529" y="865"/>
                </a:lnTo>
                <a:lnTo>
                  <a:pt x="510" y="868"/>
                </a:lnTo>
                <a:lnTo>
                  <a:pt x="491" y="870"/>
                </a:lnTo>
                <a:lnTo>
                  <a:pt x="470" y="871"/>
                </a:lnTo>
                <a:lnTo>
                  <a:pt x="451" y="872"/>
                </a:lnTo>
                <a:lnTo>
                  <a:pt x="431" y="871"/>
                </a:lnTo>
                <a:lnTo>
                  <a:pt x="411" y="870"/>
                </a:lnTo>
                <a:lnTo>
                  <a:pt x="391" y="868"/>
                </a:lnTo>
                <a:lnTo>
                  <a:pt x="372" y="865"/>
                </a:lnTo>
                <a:lnTo>
                  <a:pt x="352" y="860"/>
                </a:lnTo>
                <a:lnTo>
                  <a:pt x="334" y="855"/>
                </a:lnTo>
                <a:lnTo>
                  <a:pt x="316" y="850"/>
                </a:lnTo>
                <a:lnTo>
                  <a:pt x="297" y="843"/>
                </a:lnTo>
                <a:lnTo>
                  <a:pt x="280" y="836"/>
                </a:lnTo>
                <a:lnTo>
                  <a:pt x="261" y="827"/>
                </a:lnTo>
                <a:lnTo>
                  <a:pt x="244" y="818"/>
                </a:lnTo>
                <a:lnTo>
                  <a:pt x="228" y="808"/>
                </a:lnTo>
                <a:lnTo>
                  <a:pt x="211" y="797"/>
                </a:lnTo>
                <a:lnTo>
                  <a:pt x="196" y="785"/>
                </a:lnTo>
                <a:lnTo>
                  <a:pt x="180" y="774"/>
                </a:lnTo>
                <a:lnTo>
                  <a:pt x="165" y="760"/>
                </a:lnTo>
                <a:close/>
                <a:moveTo>
                  <a:pt x="451" y="0"/>
                </a:moveTo>
                <a:lnTo>
                  <a:pt x="427" y="1"/>
                </a:lnTo>
                <a:lnTo>
                  <a:pt x="405" y="2"/>
                </a:lnTo>
                <a:lnTo>
                  <a:pt x="382" y="5"/>
                </a:lnTo>
                <a:lnTo>
                  <a:pt x="360" y="9"/>
                </a:lnTo>
                <a:lnTo>
                  <a:pt x="338" y="13"/>
                </a:lnTo>
                <a:lnTo>
                  <a:pt x="317" y="20"/>
                </a:lnTo>
                <a:lnTo>
                  <a:pt x="296" y="27"/>
                </a:lnTo>
                <a:lnTo>
                  <a:pt x="275" y="35"/>
                </a:lnTo>
                <a:lnTo>
                  <a:pt x="256" y="45"/>
                </a:lnTo>
                <a:lnTo>
                  <a:pt x="236" y="54"/>
                </a:lnTo>
                <a:lnTo>
                  <a:pt x="217" y="65"/>
                </a:lnTo>
                <a:lnTo>
                  <a:pt x="199" y="77"/>
                </a:lnTo>
                <a:lnTo>
                  <a:pt x="181" y="90"/>
                </a:lnTo>
                <a:lnTo>
                  <a:pt x="164" y="102"/>
                </a:lnTo>
                <a:lnTo>
                  <a:pt x="148" y="117"/>
                </a:lnTo>
                <a:lnTo>
                  <a:pt x="132" y="131"/>
                </a:lnTo>
                <a:lnTo>
                  <a:pt x="117" y="147"/>
                </a:lnTo>
                <a:lnTo>
                  <a:pt x="103" y="164"/>
                </a:lnTo>
                <a:lnTo>
                  <a:pt x="90" y="181"/>
                </a:lnTo>
                <a:lnTo>
                  <a:pt x="77" y="199"/>
                </a:lnTo>
                <a:lnTo>
                  <a:pt x="65" y="217"/>
                </a:lnTo>
                <a:lnTo>
                  <a:pt x="54" y="235"/>
                </a:lnTo>
                <a:lnTo>
                  <a:pt x="45" y="256"/>
                </a:lnTo>
                <a:lnTo>
                  <a:pt x="35" y="275"/>
                </a:lnTo>
                <a:lnTo>
                  <a:pt x="28" y="295"/>
                </a:lnTo>
                <a:lnTo>
                  <a:pt x="20" y="317"/>
                </a:lnTo>
                <a:lnTo>
                  <a:pt x="14" y="338"/>
                </a:lnTo>
                <a:lnTo>
                  <a:pt x="9" y="360"/>
                </a:lnTo>
                <a:lnTo>
                  <a:pt x="5" y="382"/>
                </a:lnTo>
                <a:lnTo>
                  <a:pt x="2" y="405"/>
                </a:lnTo>
                <a:lnTo>
                  <a:pt x="1" y="427"/>
                </a:lnTo>
                <a:lnTo>
                  <a:pt x="0" y="451"/>
                </a:lnTo>
                <a:lnTo>
                  <a:pt x="1" y="473"/>
                </a:lnTo>
                <a:lnTo>
                  <a:pt x="2" y="495"/>
                </a:lnTo>
                <a:lnTo>
                  <a:pt x="5" y="517"/>
                </a:lnTo>
                <a:lnTo>
                  <a:pt x="8" y="539"/>
                </a:lnTo>
                <a:lnTo>
                  <a:pt x="13" y="560"/>
                </a:lnTo>
                <a:lnTo>
                  <a:pt x="19" y="582"/>
                </a:lnTo>
                <a:lnTo>
                  <a:pt x="25" y="602"/>
                </a:lnTo>
                <a:lnTo>
                  <a:pt x="33" y="622"/>
                </a:lnTo>
                <a:lnTo>
                  <a:pt x="43" y="643"/>
                </a:lnTo>
                <a:lnTo>
                  <a:pt x="52" y="662"/>
                </a:lnTo>
                <a:lnTo>
                  <a:pt x="63" y="680"/>
                </a:lnTo>
                <a:lnTo>
                  <a:pt x="75" y="700"/>
                </a:lnTo>
                <a:lnTo>
                  <a:pt x="87" y="718"/>
                </a:lnTo>
                <a:lnTo>
                  <a:pt x="100" y="735"/>
                </a:lnTo>
                <a:lnTo>
                  <a:pt x="114" y="752"/>
                </a:lnTo>
                <a:lnTo>
                  <a:pt x="130" y="768"/>
                </a:lnTo>
                <a:lnTo>
                  <a:pt x="130" y="768"/>
                </a:lnTo>
                <a:lnTo>
                  <a:pt x="147" y="783"/>
                </a:lnTo>
                <a:lnTo>
                  <a:pt x="164" y="798"/>
                </a:lnTo>
                <a:lnTo>
                  <a:pt x="181" y="812"/>
                </a:lnTo>
                <a:lnTo>
                  <a:pt x="199" y="825"/>
                </a:lnTo>
                <a:lnTo>
                  <a:pt x="218" y="837"/>
                </a:lnTo>
                <a:lnTo>
                  <a:pt x="238" y="849"/>
                </a:lnTo>
                <a:lnTo>
                  <a:pt x="257" y="858"/>
                </a:lnTo>
                <a:lnTo>
                  <a:pt x="277" y="867"/>
                </a:lnTo>
                <a:lnTo>
                  <a:pt x="298" y="875"/>
                </a:lnTo>
                <a:lnTo>
                  <a:pt x="318" y="882"/>
                </a:lnTo>
                <a:lnTo>
                  <a:pt x="340" y="888"/>
                </a:lnTo>
                <a:lnTo>
                  <a:pt x="362" y="894"/>
                </a:lnTo>
                <a:lnTo>
                  <a:pt x="384" y="897"/>
                </a:lnTo>
                <a:lnTo>
                  <a:pt x="406" y="900"/>
                </a:lnTo>
                <a:lnTo>
                  <a:pt x="429" y="901"/>
                </a:lnTo>
                <a:lnTo>
                  <a:pt x="451" y="902"/>
                </a:lnTo>
                <a:lnTo>
                  <a:pt x="474" y="901"/>
                </a:lnTo>
                <a:lnTo>
                  <a:pt x="496" y="900"/>
                </a:lnTo>
                <a:lnTo>
                  <a:pt x="519" y="897"/>
                </a:lnTo>
                <a:lnTo>
                  <a:pt x="540" y="893"/>
                </a:lnTo>
                <a:lnTo>
                  <a:pt x="562" y="888"/>
                </a:lnTo>
                <a:lnTo>
                  <a:pt x="583" y="882"/>
                </a:lnTo>
                <a:lnTo>
                  <a:pt x="604" y="875"/>
                </a:lnTo>
                <a:lnTo>
                  <a:pt x="625" y="867"/>
                </a:lnTo>
                <a:lnTo>
                  <a:pt x="645" y="858"/>
                </a:lnTo>
                <a:lnTo>
                  <a:pt x="664" y="849"/>
                </a:lnTo>
                <a:lnTo>
                  <a:pt x="684" y="837"/>
                </a:lnTo>
                <a:lnTo>
                  <a:pt x="703" y="825"/>
                </a:lnTo>
                <a:lnTo>
                  <a:pt x="721" y="812"/>
                </a:lnTo>
                <a:lnTo>
                  <a:pt x="738" y="798"/>
                </a:lnTo>
                <a:lnTo>
                  <a:pt x="756" y="783"/>
                </a:lnTo>
                <a:lnTo>
                  <a:pt x="772" y="767"/>
                </a:lnTo>
                <a:lnTo>
                  <a:pt x="788" y="751"/>
                </a:lnTo>
                <a:lnTo>
                  <a:pt x="802" y="734"/>
                </a:lnTo>
                <a:lnTo>
                  <a:pt x="816" y="717"/>
                </a:lnTo>
                <a:lnTo>
                  <a:pt x="827" y="699"/>
                </a:lnTo>
                <a:lnTo>
                  <a:pt x="839" y="680"/>
                </a:lnTo>
                <a:lnTo>
                  <a:pt x="850" y="661"/>
                </a:lnTo>
                <a:lnTo>
                  <a:pt x="860" y="642"/>
                </a:lnTo>
                <a:lnTo>
                  <a:pt x="868" y="622"/>
                </a:lnTo>
                <a:lnTo>
                  <a:pt x="877" y="602"/>
                </a:lnTo>
                <a:lnTo>
                  <a:pt x="883" y="581"/>
                </a:lnTo>
                <a:lnTo>
                  <a:pt x="889" y="560"/>
                </a:lnTo>
                <a:lnTo>
                  <a:pt x="894" y="539"/>
                </a:lnTo>
                <a:lnTo>
                  <a:pt x="897" y="517"/>
                </a:lnTo>
                <a:lnTo>
                  <a:pt x="900" y="495"/>
                </a:lnTo>
                <a:lnTo>
                  <a:pt x="901" y="473"/>
                </a:lnTo>
                <a:lnTo>
                  <a:pt x="902" y="451"/>
                </a:lnTo>
                <a:lnTo>
                  <a:pt x="901" y="427"/>
                </a:lnTo>
                <a:lnTo>
                  <a:pt x="899" y="405"/>
                </a:lnTo>
                <a:lnTo>
                  <a:pt x="897" y="382"/>
                </a:lnTo>
                <a:lnTo>
                  <a:pt x="893" y="360"/>
                </a:lnTo>
                <a:lnTo>
                  <a:pt x="887" y="338"/>
                </a:lnTo>
                <a:lnTo>
                  <a:pt x="882" y="317"/>
                </a:lnTo>
                <a:lnTo>
                  <a:pt x="875" y="295"/>
                </a:lnTo>
                <a:lnTo>
                  <a:pt x="867" y="275"/>
                </a:lnTo>
                <a:lnTo>
                  <a:pt x="857" y="256"/>
                </a:lnTo>
                <a:lnTo>
                  <a:pt x="848" y="235"/>
                </a:lnTo>
                <a:lnTo>
                  <a:pt x="837" y="217"/>
                </a:lnTo>
                <a:lnTo>
                  <a:pt x="825" y="199"/>
                </a:lnTo>
                <a:lnTo>
                  <a:pt x="812" y="181"/>
                </a:lnTo>
                <a:lnTo>
                  <a:pt x="798" y="164"/>
                </a:lnTo>
                <a:lnTo>
                  <a:pt x="785" y="147"/>
                </a:lnTo>
                <a:lnTo>
                  <a:pt x="770" y="131"/>
                </a:lnTo>
                <a:lnTo>
                  <a:pt x="755" y="117"/>
                </a:lnTo>
                <a:lnTo>
                  <a:pt x="737" y="102"/>
                </a:lnTo>
                <a:lnTo>
                  <a:pt x="720" y="90"/>
                </a:lnTo>
                <a:lnTo>
                  <a:pt x="703" y="77"/>
                </a:lnTo>
                <a:lnTo>
                  <a:pt x="685" y="65"/>
                </a:lnTo>
                <a:lnTo>
                  <a:pt x="666" y="54"/>
                </a:lnTo>
                <a:lnTo>
                  <a:pt x="646" y="45"/>
                </a:lnTo>
                <a:lnTo>
                  <a:pt x="626" y="35"/>
                </a:lnTo>
                <a:lnTo>
                  <a:pt x="605" y="27"/>
                </a:lnTo>
                <a:lnTo>
                  <a:pt x="585" y="20"/>
                </a:lnTo>
                <a:lnTo>
                  <a:pt x="564" y="13"/>
                </a:lnTo>
                <a:lnTo>
                  <a:pt x="542" y="9"/>
                </a:lnTo>
                <a:lnTo>
                  <a:pt x="520" y="5"/>
                </a:lnTo>
                <a:lnTo>
                  <a:pt x="497" y="2"/>
                </a:lnTo>
                <a:lnTo>
                  <a:pt x="474" y="1"/>
                </a:lnTo>
                <a:lnTo>
                  <a:pt x="451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69"/>
          <p:cNvSpPr/>
          <p:nvPr/>
        </p:nvSpPr>
        <p:spPr>
          <a:xfrm>
            <a:off x="5540040" y="2538720"/>
            <a:ext cx="1111320" cy="160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050" spc="-1" strike="noStrike">
                <a:solidFill>
                  <a:srgbClr val="000000"/>
                </a:solidFill>
                <a:latin typeface="Calibri Light"/>
              </a:rPr>
              <a:t>IN-CALL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1455" name="CustomShape 70"/>
          <p:cNvSpPr/>
          <p:nvPr/>
        </p:nvSpPr>
        <p:spPr>
          <a:xfrm>
            <a:off x="5540040" y="3801960"/>
            <a:ext cx="1111320" cy="160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050" spc="-1" strike="noStrike">
                <a:solidFill>
                  <a:srgbClr val="000000"/>
                </a:solidFill>
                <a:latin typeface="Calibri Light"/>
              </a:rPr>
              <a:t>John Doe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1456" name="CustomShape 71"/>
          <p:cNvSpPr/>
          <p:nvPr/>
        </p:nvSpPr>
        <p:spPr>
          <a:xfrm flipH="1">
            <a:off x="7424280" y="2995200"/>
            <a:ext cx="4155840" cy="1268280"/>
          </a:xfrm>
          <a:custGeom>
            <a:avLst/>
            <a:gdLst/>
            <a:ahLst/>
            <a:rect l="l" t="t" r="r" b="b"/>
            <a:pathLst>
              <a:path w="4156075" h="1268786">
                <a:moveTo>
                  <a:pt x="0" y="0"/>
                </a:moveTo>
                <a:lnTo>
                  <a:pt x="4156075" y="0"/>
                </a:lnTo>
                <a:lnTo>
                  <a:pt x="4156075" y="830636"/>
                </a:lnTo>
                <a:lnTo>
                  <a:pt x="4156075" y="975034"/>
                </a:lnTo>
                <a:lnTo>
                  <a:pt x="4156075" y="1268786"/>
                </a:lnTo>
                <a:lnTo>
                  <a:pt x="3862323" y="975034"/>
                </a:lnTo>
                <a:lnTo>
                  <a:pt x="0" y="9750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tr" blurRad="50800" dir="81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7" name="CustomShape 72"/>
          <p:cNvSpPr/>
          <p:nvPr/>
        </p:nvSpPr>
        <p:spPr>
          <a:xfrm>
            <a:off x="11534760" y="2995200"/>
            <a:ext cx="45360" cy="97452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8" name="CustomShape 73"/>
          <p:cNvSpPr/>
          <p:nvPr/>
        </p:nvSpPr>
        <p:spPr>
          <a:xfrm>
            <a:off x="7605720" y="3337200"/>
            <a:ext cx="3787560" cy="6692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459" name="CustomShape 74"/>
          <p:cNvSpPr/>
          <p:nvPr/>
        </p:nvSpPr>
        <p:spPr>
          <a:xfrm>
            <a:off x="7605720" y="3122280"/>
            <a:ext cx="3787560" cy="2134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i="1" lang="en-GB" sz="1400" spc="-1" strike="noStrike">
                <a:solidFill>
                  <a:srgbClr val="ffaf25"/>
                </a:solidFill>
                <a:latin typeface="Calibri Light"/>
              </a:rPr>
              <a:t>JOHN DOE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Picture Placeholder 4" descr=""/>
          <p:cNvPicPr/>
          <p:nvPr/>
        </p:nvPicPr>
        <p:blipFill>
          <a:blip r:embed="rId1"/>
          <a:srcRect l="-103" t="14396" r="103" b="6894"/>
          <a:stretch/>
        </p:blipFill>
        <p:spPr>
          <a:xfrm>
            <a:off x="0" y="460080"/>
            <a:ext cx="12191760" cy="6397560"/>
          </a:xfrm>
          <a:prstGeom prst="rect">
            <a:avLst/>
          </a:prstGeom>
          <a:ln>
            <a:noFill/>
          </a:ln>
        </p:spPr>
      </p:pic>
      <p:sp>
        <p:nvSpPr>
          <p:cNvPr id="146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62" name="Group 2"/>
          <p:cNvGrpSpPr/>
          <p:nvPr/>
        </p:nvGrpSpPr>
        <p:grpSpPr>
          <a:xfrm>
            <a:off x="2994120" y="2013480"/>
            <a:ext cx="6203160" cy="3099600"/>
            <a:chOff x="2994120" y="2013480"/>
            <a:chExt cx="6203160" cy="3099600"/>
          </a:xfrm>
        </p:grpSpPr>
        <p:pic>
          <p:nvPicPr>
            <p:cNvPr id="1463" name="Picture 14" descr=""/>
            <p:cNvPicPr/>
            <p:nvPr/>
          </p:nvPicPr>
          <p:blipFill>
            <a:blip r:embed="rId2"/>
            <a:srcRect l="35685" t="44945" r="29716" b="44299"/>
            <a:stretch/>
          </p:blipFill>
          <p:spPr>
            <a:xfrm>
              <a:off x="4933080" y="2013480"/>
              <a:ext cx="2325600" cy="736560"/>
            </a:xfrm>
            <a:prstGeom prst="rect">
              <a:avLst/>
            </a:prstGeom>
            <a:ln>
              <a:noFill/>
            </a:ln>
            <a:effectLst>
              <a:outerShdw algn="t" blurRad="50800" dir="5400000" dist="38160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1464" name="Group 3"/>
            <p:cNvGrpSpPr/>
            <p:nvPr/>
          </p:nvGrpSpPr>
          <p:grpSpPr>
            <a:xfrm>
              <a:off x="2994120" y="2951280"/>
              <a:ext cx="6203160" cy="2161800"/>
              <a:chOff x="2994120" y="2951280"/>
              <a:chExt cx="6203160" cy="2161800"/>
            </a:xfrm>
          </p:grpSpPr>
          <p:sp>
            <p:nvSpPr>
              <p:cNvPr id="1465" name="CustomShape 4"/>
              <p:cNvSpPr/>
              <p:nvPr/>
            </p:nvSpPr>
            <p:spPr>
              <a:xfrm>
                <a:off x="2994120" y="2951280"/>
                <a:ext cx="6203160" cy="877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 algn="ctr">
                  <a:lnSpc>
                    <a:spcPct val="90000"/>
                  </a:lnSpc>
                </a:pPr>
                <a:r>
                  <a:rPr b="0" lang="en-GB" sz="3200" spc="-1" strike="noStrike">
                    <a:solidFill>
                      <a:srgbClr val="ffffff"/>
                    </a:solidFill>
                    <a:latin typeface="Segoe UI"/>
                  </a:rPr>
                  <a:t>READY TO BOOST THE IMPACT OF YOUR PRESENTATIONS?</a:t>
                </a:r>
                <a:endParaRPr b="0" lang="en-GB" sz="3200" spc="-1" strike="noStrike">
                  <a:latin typeface="Arial"/>
                </a:endParaRPr>
              </a:p>
            </p:txBody>
          </p:sp>
          <p:sp>
            <p:nvSpPr>
              <p:cNvPr id="1466" name="CustomShape 5"/>
              <p:cNvSpPr/>
              <p:nvPr/>
            </p:nvSpPr>
            <p:spPr>
              <a:xfrm>
                <a:off x="3616560" y="4290480"/>
                <a:ext cx="4958640" cy="822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 algn="ctr">
                  <a:lnSpc>
                    <a:spcPct val="90000"/>
                  </a:lnSpc>
                </a:pPr>
                <a:r>
                  <a:rPr b="0" lang="en-GB" sz="2000" spc="-1" strike="noStrike">
                    <a:solidFill>
                      <a:srgbClr val="ffffff"/>
                    </a:solidFill>
                    <a:latin typeface="Calibri Light"/>
                  </a:rPr>
                  <a:t>Head over to 24Slides.com and find out more about our presentation design services.</a:t>
                </a:r>
                <a:endParaRPr b="0" lang="en-GB" sz="200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Picture 43" descr=""/>
          <p:cNvPicPr/>
          <p:nvPr/>
        </p:nvPicPr>
        <p:blipFill>
          <a:blip r:embed="rId1"/>
          <a:srcRect l="23828" t="4427" r="8730" b="5452"/>
          <a:stretch/>
        </p:blipFill>
        <p:spPr>
          <a:xfrm>
            <a:off x="272088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1468" name="Picture 42" descr=""/>
          <p:cNvPicPr/>
          <p:nvPr/>
        </p:nvPicPr>
        <p:blipFill>
          <a:blip r:embed="rId2"/>
          <a:srcRect l="33832" t="22028" r="10678" b="12073"/>
          <a:stretch/>
        </p:blipFill>
        <p:spPr>
          <a:xfrm>
            <a:off x="13140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1469" name="Picture 41" descr=""/>
          <p:cNvPicPr/>
          <p:nvPr/>
        </p:nvPicPr>
        <p:blipFill>
          <a:blip r:embed="rId3"/>
          <a:srcRect l="16938" t="6455" r="21323" b="0"/>
          <a:stretch/>
        </p:blipFill>
        <p:spPr>
          <a:xfrm>
            <a:off x="5740200" y="159480"/>
            <a:ext cx="2023560" cy="2044080"/>
          </a:xfrm>
          <a:prstGeom prst="rect">
            <a:avLst/>
          </a:prstGeom>
          <a:ln>
            <a:noFill/>
          </a:ln>
        </p:spPr>
      </p:pic>
      <p:pic>
        <p:nvPicPr>
          <p:cNvPr id="1470" name="Picture 39" descr=""/>
          <p:cNvPicPr/>
          <p:nvPr/>
        </p:nvPicPr>
        <p:blipFill>
          <a:blip r:embed="rId4"/>
          <a:srcRect l="21302" t="3918" r="18908" b="16594"/>
          <a:stretch/>
        </p:blipFill>
        <p:spPr>
          <a:xfrm>
            <a:off x="131400" y="4654080"/>
            <a:ext cx="2049840" cy="2044080"/>
          </a:xfrm>
          <a:prstGeom prst="rect">
            <a:avLst/>
          </a:prstGeom>
          <a:ln>
            <a:noFill/>
          </a:ln>
        </p:spPr>
      </p:pic>
      <p:pic>
        <p:nvPicPr>
          <p:cNvPr id="1471" name="Picture 38" descr=""/>
          <p:cNvPicPr/>
          <p:nvPr/>
        </p:nvPicPr>
        <p:blipFill>
          <a:blip r:embed="rId5"/>
          <a:srcRect l="4546" t="19294" r="7446" b="31191"/>
          <a:stretch/>
        </p:blipFill>
        <p:spPr>
          <a:xfrm>
            <a:off x="2314080" y="4654080"/>
            <a:ext cx="5449680" cy="2044080"/>
          </a:xfrm>
          <a:prstGeom prst="rect">
            <a:avLst/>
          </a:prstGeom>
          <a:ln>
            <a:noFill/>
          </a:ln>
        </p:spPr>
      </p:pic>
      <p:pic>
        <p:nvPicPr>
          <p:cNvPr id="1472" name="Picture 44" descr=""/>
          <p:cNvPicPr/>
          <p:nvPr/>
        </p:nvPicPr>
        <p:blipFill>
          <a:blip r:embed="rId6"/>
          <a:srcRect l="2261" t="27253" r="38217" b="2061"/>
          <a:stretch/>
        </p:blipFill>
        <p:spPr>
          <a:xfrm>
            <a:off x="531036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1473" name="Picture 35" descr=""/>
          <p:cNvPicPr/>
          <p:nvPr/>
        </p:nvPicPr>
        <p:blipFill>
          <a:blip r:embed="rId7"/>
          <a:srcRect l="3056" t="30804" r="3056" b="16619"/>
          <a:stretch/>
        </p:blipFill>
        <p:spPr>
          <a:xfrm>
            <a:off x="131400" y="159480"/>
            <a:ext cx="5475960" cy="2044080"/>
          </a:xfrm>
          <a:prstGeom prst="rect">
            <a:avLst/>
          </a:prstGeom>
          <a:ln>
            <a:noFill/>
          </a:ln>
        </p:spPr>
      </p:pic>
      <p:grpSp>
        <p:nvGrpSpPr>
          <p:cNvPr id="1474" name="Group 1"/>
          <p:cNvGrpSpPr/>
          <p:nvPr/>
        </p:nvGrpSpPr>
        <p:grpSpPr>
          <a:xfrm>
            <a:off x="10928880" y="6378840"/>
            <a:ext cx="946800" cy="270360"/>
            <a:chOff x="10928880" y="6378840"/>
            <a:chExt cx="946800" cy="270360"/>
          </a:xfrm>
        </p:grpSpPr>
        <p:sp>
          <p:nvSpPr>
            <p:cNvPr id="1475" name="CustomShape 2"/>
            <p:cNvSpPr/>
            <p:nvPr/>
          </p:nvSpPr>
          <p:spPr>
            <a:xfrm>
              <a:off x="10928880" y="6381000"/>
              <a:ext cx="131760" cy="208440"/>
            </a:xfrm>
            <a:custGeom>
              <a:avLst/>
              <a:gdLst/>
              <a:ahLst/>
              <a:rect l="l" t="t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6" name="CustomShape 3"/>
            <p:cNvSpPr/>
            <p:nvPr/>
          </p:nvSpPr>
          <p:spPr>
            <a:xfrm>
              <a:off x="11004480" y="6429240"/>
              <a:ext cx="152280" cy="219960"/>
            </a:xfrm>
            <a:custGeom>
              <a:avLst/>
              <a:gdLst/>
              <a:ahLst/>
              <a:rect l="l" t="t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7" name="CustomShape 4"/>
            <p:cNvSpPr/>
            <p:nvPr/>
          </p:nvSpPr>
          <p:spPr>
            <a:xfrm>
              <a:off x="11320200" y="6381000"/>
              <a:ext cx="24840" cy="210960"/>
            </a:xfrm>
            <a:custGeom>
              <a:avLst/>
              <a:gdLst/>
              <a:ahLst/>
              <a:rect l="l" t="t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8" name="CustomShape 5"/>
            <p:cNvSpPr/>
            <p:nvPr/>
          </p:nvSpPr>
          <p:spPr>
            <a:xfrm>
              <a:off x="11391480" y="6378840"/>
              <a:ext cx="25920" cy="213120"/>
            </a:xfrm>
            <a:custGeom>
              <a:avLst/>
              <a:gdLst/>
              <a:ahLst/>
              <a:rect l="l" t="t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9" name="CustomShape 6"/>
            <p:cNvSpPr/>
            <p:nvPr/>
          </p:nvSpPr>
          <p:spPr>
            <a:xfrm>
              <a:off x="11454480" y="6381000"/>
              <a:ext cx="123480" cy="213120"/>
            </a:xfrm>
            <a:custGeom>
              <a:avLst/>
              <a:gdLst/>
              <a:ahLst/>
              <a:rect l="l" t="t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0" name="CustomShape 7"/>
            <p:cNvSpPr/>
            <p:nvPr/>
          </p:nvSpPr>
          <p:spPr>
            <a:xfrm>
              <a:off x="11610720" y="6436440"/>
              <a:ext cx="130680" cy="158040"/>
            </a:xfrm>
            <a:custGeom>
              <a:avLst/>
              <a:gdLst/>
              <a:ahLst/>
              <a:rect l="l" t="t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1" name="CustomShape 8"/>
            <p:cNvSpPr/>
            <p:nvPr/>
          </p:nvSpPr>
          <p:spPr>
            <a:xfrm>
              <a:off x="11769120" y="6436440"/>
              <a:ext cx="106560" cy="158040"/>
            </a:xfrm>
            <a:custGeom>
              <a:avLst/>
              <a:gdLst/>
              <a:ahLst/>
              <a:rect l="l" t="t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2" name="CustomShape 9"/>
            <p:cNvSpPr/>
            <p:nvPr/>
          </p:nvSpPr>
          <p:spPr>
            <a:xfrm>
              <a:off x="11150280" y="6568200"/>
              <a:ext cx="119160" cy="23760"/>
            </a:xfrm>
            <a:prstGeom prst="rect">
              <a:avLst/>
            </a:pr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3" name="CustomShape 10"/>
            <p:cNvSpPr/>
            <p:nvPr/>
          </p:nvSpPr>
          <p:spPr>
            <a:xfrm>
              <a:off x="11157120" y="6381000"/>
              <a:ext cx="121320" cy="210960"/>
            </a:xfrm>
            <a:custGeom>
              <a:avLst/>
              <a:gdLst/>
              <a:ahLst/>
              <a:rect l="l" t="t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84" name="CustomShape 11"/>
          <p:cNvSpPr/>
          <p:nvPr/>
        </p:nvSpPr>
        <p:spPr>
          <a:xfrm>
            <a:off x="8223840" y="720360"/>
            <a:ext cx="3167280" cy="17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83d65"/>
                </a:solidFill>
                <a:latin typeface="Segoe UI"/>
              </a:rPr>
              <a:t>Empowering Talent In Emerging Markets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485" name="CustomShape 12"/>
          <p:cNvSpPr/>
          <p:nvPr/>
        </p:nvSpPr>
        <p:spPr>
          <a:xfrm>
            <a:off x="8223840" y="2351520"/>
            <a:ext cx="3167280" cy="319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Unlike traditional outsourcing, we want to provide extraordinary to our customers by investing our profits into the design talent in Indonesia.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We’re leaders In redefining the traditional approach of outsourcing.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FD2A8B7-4379-4A5F-8183-35630DF728E6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4DB6332-EF18-4230-80A7-C04D60E89C8A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1416960" y="614880"/>
            <a:ext cx="8127720" cy="53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Segoe UI"/>
              </a:rPr>
              <a:t>PowerPoint Presentation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grpSp>
        <p:nvGrpSpPr>
          <p:cNvPr id="187" name="Group 4"/>
          <p:cNvGrpSpPr/>
          <p:nvPr/>
        </p:nvGrpSpPr>
        <p:grpSpPr>
          <a:xfrm>
            <a:off x="8172360" y="1500480"/>
            <a:ext cx="2135160" cy="4508280"/>
            <a:chOff x="8172360" y="1500480"/>
            <a:chExt cx="2135160" cy="4508280"/>
          </a:xfrm>
        </p:grpSpPr>
        <p:grpSp>
          <p:nvGrpSpPr>
            <p:cNvPr id="188" name="Group 5"/>
            <p:cNvGrpSpPr/>
            <p:nvPr/>
          </p:nvGrpSpPr>
          <p:grpSpPr>
            <a:xfrm>
              <a:off x="9618480" y="1500480"/>
              <a:ext cx="345240" cy="28080"/>
              <a:chOff x="9618480" y="1500480"/>
              <a:chExt cx="345240" cy="28080"/>
            </a:xfrm>
          </p:grpSpPr>
          <p:sp>
            <p:nvSpPr>
              <p:cNvPr id="189" name="CustomShape 6"/>
              <p:cNvSpPr/>
              <p:nvPr/>
            </p:nvSpPr>
            <p:spPr>
              <a:xfrm>
                <a:off x="9630360" y="1500480"/>
                <a:ext cx="322920" cy="17280"/>
              </a:xfrm>
              <a:custGeom>
                <a:avLst/>
                <a:gdLst/>
                <a:ahLst/>
                <a:rect l="l" t="t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0" name="CustomShape 7"/>
              <p:cNvSpPr/>
              <p:nvPr/>
            </p:nvSpPr>
            <p:spPr>
              <a:xfrm>
                <a:off x="9618480" y="1509480"/>
                <a:ext cx="345240" cy="1908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91" name="Group 8"/>
            <p:cNvGrpSpPr/>
            <p:nvPr/>
          </p:nvGrpSpPr>
          <p:grpSpPr>
            <a:xfrm>
              <a:off x="8172360" y="2144160"/>
              <a:ext cx="28080" cy="947520"/>
              <a:chOff x="8172360" y="2144160"/>
              <a:chExt cx="28080" cy="947520"/>
            </a:xfrm>
          </p:grpSpPr>
          <p:sp>
            <p:nvSpPr>
              <p:cNvPr id="192" name="CustomShape 9"/>
              <p:cNvSpPr/>
              <p:nvPr/>
            </p:nvSpPr>
            <p:spPr>
              <a:xfrm>
                <a:off x="8172360" y="2150280"/>
                <a:ext cx="17280" cy="186480"/>
              </a:xfrm>
              <a:custGeom>
                <a:avLst/>
                <a:gdLst/>
                <a:ahLst/>
                <a:rect l="l" t="t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CustomShape 10"/>
              <p:cNvSpPr/>
              <p:nvPr/>
            </p:nvSpPr>
            <p:spPr>
              <a:xfrm>
                <a:off x="8172360" y="2572920"/>
                <a:ext cx="17280" cy="145080"/>
              </a:xfrm>
              <a:custGeom>
                <a:avLst/>
                <a:gdLst/>
                <a:ahLst/>
                <a:rect l="l" t="t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4" name="CustomShape 11"/>
              <p:cNvSpPr/>
              <p:nvPr/>
            </p:nvSpPr>
            <p:spPr>
              <a:xfrm>
                <a:off x="8172360" y="2942280"/>
                <a:ext cx="17280" cy="145080"/>
              </a:xfrm>
              <a:custGeom>
                <a:avLst/>
                <a:gdLst/>
                <a:ahLst/>
                <a:rect l="l" t="t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5" name="CustomShape 12"/>
              <p:cNvSpPr/>
              <p:nvPr/>
            </p:nvSpPr>
            <p:spPr>
              <a:xfrm>
                <a:off x="8181360" y="2144160"/>
                <a:ext cx="19080" cy="19980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6" name="CustomShape 13"/>
              <p:cNvSpPr/>
              <p:nvPr/>
            </p:nvSpPr>
            <p:spPr>
              <a:xfrm>
                <a:off x="8181360" y="2568240"/>
                <a:ext cx="19080" cy="15372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7" name="CustomShape 14"/>
              <p:cNvSpPr/>
              <p:nvPr/>
            </p:nvSpPr>
            <p:spPr>
              <a:xfrm>
                <a:off x="8181000" y="2936160"/>
                <a:ext cx="19080" cy="15552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8" name="CustomShape 15"/>
            <p:cNvSpPr/>
            <p:nvPr/>
          </p:nvSpPr>
          <p:spPr>
            <a:xfrm>
              <a:off x="8197560" y="1524240"/>
              <a:ext cx="2109960" cy="4484520"/>
            </a:xfrm>
            <a:custGeom>
              <a:avLst/>
              <a:gdLst/>
              <a:ahLst/>
              <a:rect l="l" t="t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16"/>
            <p:cNvSpPr/>
            <p:nvPr/>
          </p:nvSpPr>
          <p:spPr>
            <a:xfrm>
              <a:off x="8218440" y="1545120"/>
              <a:ext cx="2068560" cy="4443120"/>
            </a:xfrm>
            <a:custGeom>
              <a:avLst/>
              <a:gdLst/>
              <a:ahLst/>
              <a:rect l="l" t="t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17"/>
            <p:cNvSpPr/>
            <p:nvPr/>
          </p:nvSpPr>
          <p:spPr>
            <a:xfrm>
              <a:off x="8230320" y="1558440"/>
              <a:ext cx="2046240" cy="4416480"/>
            </a:xfrm>
            <a:custGeom>
              <a:avLst/>
              <a:gdLst/>
              <a:ahLst/>
              <a:rect l="l" t="t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18"/>
            <p:cNvSpPr/>
            <p:nvPr/>
          </p:nvSpPr>
          <p:spPr>
            <a:xfrm>
              <a:off x="8245080" y="1573200"/>
              <a:ext cx="2015280" cy="4386600"/>
            </a:xfrm>
            <a:custGeom>
              <a:avLst/>
              <a:gdLst/>
              <a:ahLst/>
              <a:rect l="l" t="t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19"/>
            <p:cNvSpPr/>
            <p:nvPr/>
          </p:nvSpPr>
          <p:spPr>
            <a:xfrm>
              <a:off x="8329680" y="2139840"/>
              <a:ext cx="1855080" cy="3268440"/>
            </a:xfrm>
            <a:custGeom>
              <a:avLst/>
              <a:gdLst/>
              <a:ahLst/>
              <a:rect l="l" t="t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20"/>
            <p:cNvSpPr/>
            <p:nvPr/>
          </p:nvSpPr>
          <p:spPr>
            <a:xfrm>
              <a:off x="8354880" y="2166480"/>
              <a:ext cx="1803240" cy="3215160"/>
            </a:xfrm>
            <a:prstGeom prst="rect">
              <a:avLst/>
            </a:prstGeom>
            <a:gradFill rotWithShape="0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4" name="Group 21"/>
            <p:cNvGrpSpPr/>
            <p:nvPr/>
          </p:nvGrpSpPr>
          <p:grpSpPr>
            <a:xfrm>
              <a:off x="8354880" y="2166480"/>
              <a:ext cx="1803240" cy="118440"/>
              <a:chOff x="8354880" y="2166480"/>
              <a:chExt cx="1803240" cy="118440"/>
            </a:xfrm>
          </p:grpSpPr>
          <p:sp>
            <p:nvSpPr>
              <p:cNvPr id="205" name="CustomShape 22"/>
              <p:cNvSpPr/>
              <p:nvPr/>
            </p:nvSpPr>
            <p:spPr>
              <a:xfrm>
                <a:off x="8354880" y="2166480"/>
                <a:ext cx="1803240" cy="118440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" name="CustomShape 23"/>
              <p:cNvSpPr/>
              <p:nvPr/>
            </p:nvSpPr>
            <p:spPr>
              <a:xfrm>
                <a:off x="8378640" y="2228760"/>
                <a:ext cx="17280" cy="2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7" name="CustomShape 24"/>
              <p:cNvSpPr/>
              <p:nvPr/>
            </p:nvSpPr>
            <p:spPr>
              <a:xfrm>
                <a:off x="8400600" y="2224440"/>
                <a:ext cx="17280" cy="27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8" name="CustomShape 25"/>
              <p:cNvSpPr/>
              <p:nvPr/>
            </p:nvSpPr>
            <p:spPr>
              <a:xfrm>
                <a:off x="8424360" y="2215440"/>
                <a:ext cx="15840" cy="36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9" name="CustomShape 26"/>
              <p:cNvSpPr/>
              <p:nvPr/>
            </p:nvSpPr>
            <p:spPr>
              <a:xfrm>
                <a:off x="8446680" y="2207880"/>
                <a:ext cx="15840" cy="442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0" name="CustomShape 27"/>
              <p:cNvSpPr/>
              <p:nvPr/>
            </p:nvSpPr>
            <p:spPr>
              <a:xfrm>
                <a:off x="8469000" y="2196000"/>
                <a:ext cx="15840" cy="56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1" name="CustomShape 28"/>
              <p:cNvSpPr/>
              <p:nvPr/>
            </p:nvSpPr>
            <p:spPr>
              <a:xfrm>
                <a:off x="8522280" y="2191680"/>
                <a:ext cx="90000" cy="32400"/>
              </a:xfrm>
              <a:custGeom>
                <a:avLst/>
                <a:gdLst/>
                <a:ahLst/>
                <a:rect l="l" t="t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" name="CustomShape 29"/>
              <p:cNvSpPr/>
              <p:nvPr/>
            </p:nvSpPr>
            <p:spPr>
              <a:xfrm>
                <a:off x="8538840" y="2214000"/>
                <a:ext cx="57600" cy="26280"/>
              </a:xfrm>
              <a:custGeom>
                <a:avLst/>
                <a:gdLst/>
                <a:ahLst/>
                <a:rect l="l" t="t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" name="CustomShape 30"/>
              <p:cNvSpPr/>
              <p:nvPr/>
            </p:nvSpPr>
            <p:spPr>
              <a:xfrm>
                <a:off x="8556480" y="2236320"/>
                <a:ext cx="21960" cy="20520"/>
              </a:xfrm>
              <a:custGeom>
                <a:avLst/>
                <a:gdLst/>
                <a:ahLst/>
                <a:rect l="l" t="t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4" name="CustomShape 31"/>
              <p:cNvSpPr/>
              <p:nvPr/>
            </p:nvSpPr>
            <p:spPr>
              <a:xfrm>
                <a:off x="10020240" y="2194560"/>
                <a:ext cx="121320" cy="57600"/>
              </a:xfrm>
              <a:custGeom>
                <a:avLst/>
                <a:gdLst/>
                <a:ahLst/>
                <a:rect l="l" t="t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5" name="CustomShape 32"/>
              <p:cNvSpPr/>
              <p:nvPr/>
            </p:nvSpPr>
            <p:spPr>
              <a:xfrm>
                <a:off x="10035000" y="2207880"/>
                <a:ext cx="81360" cy="3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CustomShape 33"/>
              <p:cNvSpPr/>
              <p:nvPr/>
            </p:nvSpPr>
            <p:spPr>
              <a:xfrm>
                <a:off x="9935640" y="2181240"/>
                <a:ext cx="48600" cy="90000"/>
              </a:xfrm>
              <a:custGeom>
                <a:avLst/>
                <a:gdLst/>
                <a:ahLst/>
                <a:rect l="l" t="t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17" name="Group 34"/>
            <p:cNvGrpSpPr/>
            <p:nvPr/>
          </p:nvGrpSpPr>
          <p:grpSpPr>
            <a:xfrm>
              <a:off x="9053280" y="5473800"/>
              <a:ext cx="404640" cy="404640"/>
              <a:chOff x="9053280" y="5473800"/>
              <a:chExt cx="404640" cy="404640"/>
            </a:xfrm>
          </p:grpSpPr>
          <p:sp>
            <p:nvSpPr>
              <p:cNvPr id="218" name="CustomShape 35"/>
              <p:cNvSpPr/>
              <p:nvPr/>
            </p:nvSpPr>
            <p:spPr>
              <a:xfrm>
                <a:off x="9053280" y="5473800"/>
                <a:ext cx="404640" cy="404640"/>
              </a:xfrm>
              <a:custGeom>
                <a:avLst/>
                <a:gdLst/>
                <a:ahLst/>
                <a:rect l="l" t="t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9" name="CustomShape 36"/>
              <p:cNvSpPr/>
              <p:nvPr/>
            </p:nvSpPr>
            <p:spPr>
              <a:xfrm>
                <a:off x="9065160" y="5485680"/>
                <a:ext cx="382320" cy="382320"/>
              </a:xfrm>
              <a:custGeom>
                <a:avLst/>
                <a:gdLst/>
                <a:ahLst/>
                <a:rect l="l" t="t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CustomShape 37"/>
              <p:cNvSpPr/>
              <p:nvPr/>
            </p:nvSpPr>
            <p:spPr>
              <a:xfrm>
                <a:off x="9182160" y="5601240"/>
                <a:ext cx="149400" cy="149400"/>
              </a:xfrm>
              <a:custGeom>
                <a:avLst/>
                <a:gdLst/>
                <a:ahLst/>
                <a:rect l="l" t="t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97000"/>
                    </a:schemeClr>
                  </a:gs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CustomShape 38"/>
              <p:cNvSpPr/>
              <p:nvPr/>
            </p:nvSpPr>
            <p:spPr>
              <a:xfrm>
                <a:off x="9053280" y="5684400"/>
                <a:ext cx="404640" cy="194040"/>
              </a:xfrm>
              <a:custGeom>
                <a:avLst/>
                <a:gdLst/>
                <a:ahLst/>
                <a:rect l="l" t="t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4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22" name="Group 39"/>
            <p:cNvGrpSpPr/>
            <p:nvPr/>
          </p:nvGrpSpPr>
          <p:grpSpPr>
            <a:xfrm>
              <a:off x="9053280" y="1573200"/>
              <a:ext cx="1207080" cy="3474720"/>
              <a:chOff x="9053280" y="1573200"/>
              <a:chExt cx="1207080" cy="3474720"/>
            </a:xfrm>
          </p:grpSpPr>
          <p:sp>
            <p:nvSpPr>
              <p:cNvPr id="223" name="CustomShape 40"/>
              <p:cNvSpPr/>
              <p:nvPr/>
            </p:nvSpPr>
            <p:spPr>
              <a:xfrm>
                <a:off x="9088920" y="1573200"/>
                <a:ext cx="1171440" cy="3474720"/>
              </a:xfrm>
              <a:custGeom>
                <a:avLst/>
                <a:gdLst/>
                <a:ahLst/>
                <a:rect l="l" t="t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50000"/>
                    </a:schemeClr>
                  </a:gs>
                  <a:gs pos="65000">
                    <a:schemeClr val="bg1">
                      <a:alpha val="0"/>
                    </a:schemeClr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" name="CustomShape 41"/>
              <p:cNvSpPr/>
              <p:nvPr/>
            </p:nvSpPr>
            <p:spPr>
              <a:xfrm>
                <a:off x="9053280" y="1872720"/>
                <a:ext cx="401400" cy="82800"/>
              </a:xfrm>
              <a:custGeom>
                <a:avLst/>
                <a:gdLst/>
                <a:ahLst/>
                <a:rect l="l" t="t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62000">
                    <a:srgbClr val="3c3c3c"/>
                  </a:gs>
                  <a:gs pos="100000">
                    <a:srgbClr val="060606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CustomShape 42"/>
              <p:cNvSpPr/>
              <p:nvPr/>
            </p:nvSpPr>
            <p:spPr>
              <a:xfrm>
                <a:off x="9077040" y="1886040"/>
                <a:ext cx="354240" cy="48600"/>
              </a:xfrm>
              <a:custGeom>
                <a:avLst/>
                <a:gdLst/>
                <a:ahLst/>
                <a:rect l="l" t="t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openDmnd">
                <a:fgClr>
                  <a:srgbClr val="595959"/>
                </a:fgClr>
                <a:bgClr>
                  <a:srgbClr val="262626"/>
                </a:bgClr>
              </a:patt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CustomShape 43"/>
              <p:cNvSpPr/>
              <p:nvPr/>
            </p:nvSpPr>
            <p:spPr>
              <a:xfrm>
                <a:off x="9214920" y="1706760"/>
                <a:ext cx="85680" cy="84240"/>
              </a:xfrm>
              <a:custGeom>
                <a:avLst/>
                <a:gdLst/>
                <a:ahLst/>
                <a:rect l="l" t="t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CustomShape 44"/>
              <p:cNvSpPr/>
              <p:nvPr/>
            </p:nvSpPr>
            <p:spPr>
              <a:xfrm>
                <a:off x="9237240" y="1727640"/>
                <a:ext cx="41040" cy="41040"/>
              </a:xfrm>
              <a:custGeom>
                <a:avLst/>
                <a:gdLst/>
                <a:ahLst/>
                <a:rect l="l" t="t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CustomShape 45"/>
              <p:cNvSpPr/>
              <p:nvPr/>
            </p:nvSpPr>
            <p:spPr>
              <a:xfrm>
                <a:off x="9243000" y="1743840"/>
                <a:ext cx="11520" cy="11520"/>
              </a:xfrm>
              <a:custGeom>
                <a:avLst/>
                <a:gdLst/>
                <a:ahLst/>
                <a:rect l="l" t="t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CustomShape 46"/>
              <p:cNvSpPr/>
              <p:nvPr/>
            </p:nvSpPr>
            <p:spPr>
              <a:xfrm>
                <a:off x="9262440" y="1737720"/>
                <a:ext cx="7200" cy="7200"/>
              </a:xfrm>
              <a:custGeom>
                <a:avLst/>
                <a:gdLst/>
                <a:ahLst/>
                <a:rect l="l" t="t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aphicFrame>
        <p:nvGraphicFramePr>
          <p:cNvPr id="230" name="Chart 65"/>
          <p:cNvGraphicFramePr/>
          <p:nvPr/>
        </p:nvGraphicFramePr>
        <p:xfrm>
          <a:off x="7933680" y="2410200"/>
          <a:ext cx="2652120" cy="1767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1" name="CustomShape 47"/>
          <p:cNvSpPr/>
          <p:nvPr/>
        </p:nvSpPr>
        <p:spPr>
          <a:xfrm>
            <a:off x="8711280" y="2745720"/>
            <a:ext cx="1097280" cy="10972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8"/>
          <p:cNvSpPr/>
          <p:nvPr/>
        </p:nvSpPr>
        <p:spPr>
          <a:xfrm>
            <a:off x="8990280" y="3341160"/>
            <a:ext cx="539280" cy="5482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313131"/>
                </a:solidFill>
                <a:latin typeface="Calibri Light"/>
              </a:rPr>
              <a:t>89%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233" name="Group 49"/>
          <p:cNvGrpSpPr/>
          <p:nvPr/>
        </p:nvGrpSpPr>
        <p:grpSpPr>
          <a:xfrm>
            <a:off x="9098640" y="2984400"/>
            <a:ext cx="322560" cy="286560"/>
            <a:chOff x="9098640" y="2984400"/>
            <a:chExt cx="322560" cy="286560"/>
          </a:xfrm>
        </p:grpSpPr>
        <p:sp>
          <p:nvSpPr>
            <p:cNvPr id="234" name="CustomShape 50"/>
            <p:cNvSpPr/>
            <p:nvPr/>
          </p:nvSpPr>
          <p:spPr>
            <a:xfrm>
              <a:off x="9166320" y="2984400"/>
              <a:ext cx="254880" cy="272880"/>
            </a:xfrm>
            <a:custGeom>
              <a:avLst/>
              <a:gdLst/>
              <a:ahLst/>
              <a:rect l="l" t="t" r="r" b="b"/>
              <a:pathLst>
                <a:path w="76" h="81">
                  <a:moveTo>
                    <a:pt x="56" y="81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3" y="81"/>
                    <a:pt x="19" y="80"/>
                    <a:pt x="14" y="79"/>
                  </a:cubicBezTo>
                  <a:cubicBezTo>
                    <a:pt x="11" y="78"/>
                    <a:pt x="7" y="78"/>
                    <a:pt x="2" y="77"/>
                  </a:cubicBezTo>
                  <a:cubicBezTo>
                    <a:pt x="1" y="77"/>
                    <a:pt x="0" y="76"/>
                    <a:pt x="0" y="7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1" y="39"/>
                    <a:pt x="2" y="39"/>
                  </a:cubicBezTo>
                  <a:cubicBezTo>
                    <a:pt x="10" y="39"/>
                    <a:pt x="26" y="22"/>
                    <a:pt x="26" y="7"/>
                  </a:cubicBezTo>
                  <a:cubicBezTo>
                    <a:pt x="26" y="3"/>
                    <a:pt x="29" y="0"/>
                    <a:pt x="33" y="0"/>
                  </a:cubicBezTo>
                  <a:cubicBezTo>
                    <a:pt x="34" y="0"/>
                    <a:pt x="39" y="0"/>
                    <a:pt x="42" y="9"/>
                  </a:cubicBezTo>
                  <a:cubicBezTo>
                    <a:pt x="44" y="15"/>
                    <a:pt x="41" y="24"/>
                    <a:pt x="39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2" y="29"/>
                    <a:pt x="76" y="33"/>
                    <a:pt x="76" y="37"/>
                  </a:cubicBezTo>
                  <a:cubicBezTo>
                    <a:pt x="76" y="40"/>
                    <a:pt x="74" y="45"/>
                    <a:pt x="71" y="46"/>
                  </a:cubicBezTo>
                  <a:cubicBezTo>
                    <a:pt x="71" y="48"/>
                    <a:pt x="72" y="49"/>
                    <a:pt x="72" y="51"/>
                  </a:cubicBezTo>
                  <a:cubicBezTo>
                    <a:pt x="72" y="54"/>
                    <a:pt x="70" y="57"/>
                    <a:pt x="67" y="59"/>
                  </a:cubicBezTo>
                  <a:cubicBezTo>
                    <a:pt x="67" y="60"/>
                    <a:pt x="68" y="61"/>
                    <a:pt x="68" y="63"/>
                  </a:cubicBezTo>
                  <a:cubicBezTo>
                    <a:pt x="68" y="66"/>
                    <a:pt x="66" y="69"/>
                    <a:pt x="63" y="71"/>
                  </a:cubicBezTo>
                  <a:cubicBezTo>
                    <a:pt x="63" y="72"/>
                    <a:pt x="64" y="73"/>
                    <a:pt x="64" y="75"/>
                  </a:cubicBezTo>
                  <a:cubicBezTo>
                    <a:pt x="64" y="79"/>
                    <a:pt x="61" y="81"/>
                    <a:pt x="56" y="81"/>
                  </a:cubicBezTo>
                  <a:close/>
                  <a:moveTo>
                    <a:pt x="4" y="73"/>
                  </a:moveTo>
                  <a:cubicBezTo>
                    <a:pt x="8" y="74"/>
                    <a:pt x="12" y="75"/>
                    <a:pt x="15" y="75"/>
                  </a:cubicBezTo>
                  <a:cubicBezTo>
                    <a:pt x="20" y="76"/>
                    <a:pt x="23" y="77"/>
                    <a:pt x="30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0" y="77"/>
                    <a:pt x="60" y="76"/>
                    <a:pt x="60" y="75"/>
                  </a:cubicBezTo>
                  <a:cubicBezTo>
                    <a:pt x="60" y="73"/>
                    <a:pt x="58" y="71"/>
                    <a:pt x="56" y="71"/>
                  </a:cubicBezTo>
                  <a:cubicBezTo>
                    <a:pt x="55" y="71"/>
                    <a:pt x="54" y="70"/>
                    <a:pt x="54" y="69"/>
                  </a:cubicBezTo>
                  <a:cubicBezTo>
                    <a:pt x="54" y="68"/>
                    <a:pt x="55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61"/>
                    <a:pt x="62" y="59"/>
                    <a:pt x="60" y="59"/>
                  </a:cubicBezTo>
                  <a:cubicBezTo>
                    <a:pt x="59" y="59"/>
                    <a:pt x="58" y="58"/>
                    <a:pt x="58" y="57"/>
                  </a:cubicBezTo>
                  <a:cubicBezTo>
                    <a:pt x="58" y="56"/>
                    <a:pt x="59" y="55"/>
                    <a:pt x="60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6" y="55"/>
                    <a:pt x="68" y="53"/>
                    <a:pt x="68" y="51"/>
                  </a:cubicBezTo>
                  <a:cubicBezTo>
                    <a:pt x="68" y="49"/>
                    <a:pt x="66" y="47"/>
                    <a:pt x="64" y="47"/>
                  </a:cubicBezTo>
                  <a:cubicBezTo>
                    <a:pt x="63" y="47"/>
                    <a:pt x="62" y="46"/>
                    <a:pt x="62" y="45"/>
                  </a:cubicBezTo>
                  <a:cubicBezTo>
                    <a:pt x="62" y="44"/>
                    <a:pt x="63" y="43"/>
                    <a:pt x="64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70" y="43"/>
                    <a:pt x="72" y="39"/>
                    <a:pt x="72" y="37"/>
                  </a:cubicBezTo>
                  <a:cubicBezTo>
                    <a:pt x="72" y="35"/>
                    <a:pt x="70" y="33"/>
                    <a:pt x="68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4" y="32"/>
                  </a:cubicBezTo>
                  <a:cubicBezTo>
                    <a:pt x="34" y="32"/>
                    <a:pt x="34" y="31"/>
                    <a:pt x="34" y="30"/>
                  </a:cubicBezTo>
                  <a:cubicBezTo>
                    <a:pt x="36" y="26"/>
                    <a:pt x="40" y="16"/>
                    <a:pt x="38" y="10"/>
                  </a:cubicBezTo>
                  <a:cubicBezTo>
                    <a:pt x="35" y="1"/>
                    <a:pt x="30" y="3"/>
                    <a:pt x="30" y="7"/>
                  </a:cubicBezTo>
                  <a:cubicBezTo>
                    <a:pt x="30" y="23"/>
                    <a:pt x="15" y="41"/>
                    <a:pt x="4" y="43"/>
                  </a:cubicBezTo>
                  <a:lnTo>
                    <a:pt x="4" y="73"/>
                  </a:ln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51"/>
            <p:cNvSpPr/>
            <p:nvPr/>
          </p:nvSpPr>
          <p:spPr>
            <a:xfrm>
              <a:off x="9098640" y="3096000"/>
              <a:ext cx="81000" cy="174960"/>
            </a:xfrm>
            <a:custGeom>
              <a:avLst/>
              <a:gdLst/>
              <a:ahLst/>
              <a:rect l="l" t="t" r="r" b="b"/>
              <a:pathLst>
                <a:path w="24" h="52">
                  <a:moveTo>
                    <a:pt x="22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1"/>
                    <a:pt x="0" y="5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3" y="52"/>
                    <a:pt x="22" y="52"/>
                  </a:cubicBezTo>
                  <a:close/>
                  <a:moveTo>
                    <a:pt x="4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8"/>
                  </a:ln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52"/>
            <p:cNvSpPr/>
            <p:nvPr/>
          </p:nvSpPr>
          <p:spPr>
            <a:xfrm>
              <a:off x="9138600" y="3229920"/>
              <a:ext cx="13320" cy="13320"/>
            </a:xfrm>
            <a:prstGeom prst="ellipse">
              <a:avLst/>
            </a:pr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7" name="Group 53"/>
          <p:cNvGrpSpPr/>
          <p:nvPr/>
        </p:nvGrpSpPr>
        <p:grpSpPr>
          <a:xfrm>
            <a:off x="5008320" y="1500480"/>
            <a:ext cx="2135160" cy="4508280"/>
            <a:chOff x="5008320" y="1500480"/>
            <a:chExt cx="2135160" cy="4508280"/>
          </a:xfrm>
        </p:grpSpPr>
        <p:grpSp>
          <p:nvGrpSpPr>
            <p:cNvPr id="238" name="Group 54"/>
            <p:cNvGrpSpPr/>
            <p:nvPr/>
          </p:nvGrpSpPr>
          <p:grpSpPr>
            <a:xfrm>
              <a:off x="6454440" y="1500480"/>
              <a:ext cx="345240" cy="28080"/>
              <a:chOff x="6454440" y="1500480"/>
              <a:chExt cx="345240" cy="28080"/>
            </a:xfrm>
          </p:grpSpPr>
          <p:sp>
            <p:nvSpPr>
              <p:cNvPr id="239" name="CustomShape 55"/>
              <p:cNvSpPr/>
              <p:nvPr/>
            </p:nvSpPr>
            <p:spPr>
              <a:xfrm>
                <a:off x="6465960" y="1500480"/>
                <a:ext cx="322920" cy="17280"/>
              </a:xfrm>
              <a:custGeom>
                <a:avLst/>
                <a:gdLst/>
                <a:ahLst/>
                <a:rect l="l" t="t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CustomShape 56"/>
              <p:cNvSpPr/>
              <p:nvPr/>
            </p:nvSpPr>
            <p:spPr>
              <a:xfrm>
                <a:off x="6454440" y="1509480"/>
                <a:ext cx="345240" cy="1908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41" name="Group 57"/>
            <p:cNvGrpSpPr/>
            <p:nvPr/>
          </p:nvGrpSpPr>
          <p:grpSpPr>
            <a:xfrm>
              <a:off x="5008320" y="2144160"/>
              <a:ext cx="27720" cy="947520"/>
              <a:chOff x="5008320" y="2144160"/>
              <a:chExt cx="27720" cy="947520"/>
            </a:xfrm>
          </p:grpSpPr>
          <p:sp>
            <p:nvSpPr>
              <p:cNvPr id="242" name="CustomShape 58"/>
              <p:cNvSpPr/>
              <p:nvPr/>
            </p:nvSpPr>
            <p:spPr>
              <a:xfrm>
                <a:off x="5008320" y="2150280"/>
                <a:ext cx="17280" cy="186480"/>
              </a:xfrm>
              <a:custGeom>
                <a:avLst/>
                <a:gdLst/>
                <a:ahLst/>
                <a:rect l="l" t="t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" name="CustomShape 59"/>
              <p:cNvSpPr/>
              <p:nvPr/>
            </p:nvSpPr>
            <p:spPr>
              <a:xfrm>
                <a:off x="5008320" y="2572920"/>
                <a:ext cx="17280" cy="145080"/>
              </a:xfrm>
              <a:custGeom>
                <a:avLst/>
                <a:gdLst/>
                <a:ahLst/>
                <a:rect l="l" t="t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CustomShape 60"/>
              <p:cNvSpPr/>
              <p:nvPr/>
            </p:nvSpPr>
            <p:spPr>
              <a:xfrm>
                <a:off x="5008320" y="2942280"/>
                <a:ext cx="17280" cy="145080"/>
              </a:xfrm>
              <a:custGeom>
                <a:avLst/>
                <a:gdLst/>
                <a:ahLst/>
                <a:rect l="l" t="t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" name="CustomShape 61"/>
              <p:cNvSpPr/>
              <p:nvPr/>
            </p:nvSpPr>
            <p:spPr>
              <a:xfrm>
                <a:off x="5016960" y="2144160"/>
                <a:ext cx="19080" cy="19980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CustomShape 62"/>
              <p:cNvSpPr/>
              <p:nvPr/>
            </p:nvSpPr>
            <p:spPr>
              <a:xfrm>
                <a:off x="5016960" y="2568240"/>
                <a:ext cx="19080" cy="15372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CustomShape 63"/>
              <p:cNvSpPr/>
              <p:nvPr/>
            </p:nvSpPr>
            <p:spPr>
              <a:xfrm>
                <a:off x="5016960" y="2936160"/>
                <a:ext cx="19080" cy="15552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8" name="CustomShape 64"/>
            <p:cNvSpPr/>
            <p:nvPr/>
          </p:nvSpPr>
          <p:spPr>
            <a:xfrm>
              <a:off x="5033520" y="1524240"/>
              <a:ext cx="2109960" cy="4484520"/>
            </a:xfrm>
            <a:custGeom>
              <a:avLst/>
              <a:gdLst/>
              <a:ahLst/>
              <a:rect l="l" t="t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CustomShape 65"/>
            <p:cNvSpPr/>
            <p:nvPr/>
          </p:nvSpPr>
          <p:spPr>
            <a:xfrm>
              <a:off x="5054040" y="1545120"/>
              <a:ext cx="2068560" cy="4443120"/>
            </a:xfrm>
            <a:custGeom>
              <a:avLst/>
              <a:gdLst/>
              <a:ahLst/>
              <a:rect l="l" t="t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CustomShape 66"/>
            <p:cNvSpPr/>
            <p:nvPr/>
          </p:nvSpPr>
          <p:spPr>
            <a:xfrm>
              <a:off x="5065920" y="1558440"/>
              <a:ext cx="2046240" cy="4416480"/>
            </a:xfrm>
            <a:custGeom>
              <a:avLst/>
              <a:gdLst/>
              <a:ahLst/>
              <a:rect l="l" t="t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67"/>
            <p:cNvSpPr/>
            <p:nvPr/>
          </p:nvSpPr>
          <p:spPr>
            <a:xfrm>
              <a:off x="5081040" y="1573200"/>
              <a:ext cx="2015280" cy="4386600"/>
            </a:xfrm>
            <a:custGeom>
              <a:avLst/>
              <a:gdLst/>
              <a:ahLst/>
              <a:rect l="l" t="t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CustomShape 68"/>
            <p:cNvSpPr/>
            <p:nvPr/>
          </p:nvSpPr>
          <p:spPr>
            <a:xfrm>
              <a:off x="5165280" y="2139840"/>
              <a:ext cx="1855080" cy="3268440"/>
            </a:xfrm>
            <a:custGeom>
              <a:avLst/>
              <a:gdLst/>
              <a:ahLst/>
              <a:rect l="l" t="t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CustomShape 69"/>
            <p:cNvSpPr/>
            <p:nvPr/>
          </p:nvSpPr>
          <p:spPr>
            <a:xfrm>
              <a:off x="5190840" y="2166480"/>
              <a:ext cx="1803240" cy="3215160"/>
            </a:xfrm>
            <a:prstGeom prst="rect">
              <a:avLst/>
            </a:prstGeom>
            <a:gradFill rotWithShape="0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4" name="Group 70"/>
            <p:cNvGrpSpPr/>
            <p:nvPr/>
          </p:nvGrpSpPr>
          <p:grpSpPr>
            <a:xfrm>
              <a:off x="5190840" y="2166480"/>
              <a:ext cx="1803240" cy="118440"/>
              <a:chOff x="5190840" y="2166480"/>
              <a:chExt cx="1803240" cy="118440"/>
            </a:xfrm>
          </p:grpSpPr>
          <p:sp>
            <p:nvSpPr>
              <p:cNvPr id="255" name="CustomShape 71"/>
              <p:cNvSpPr/>
              <p:nvPr/>
            </p:nvSpPr>
            <p:spPr>
              <a:xfrm>
                <a:off x="5190840" y="2166480"/>
                <a:ext cx="1803240" cy="118440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CustomShape 72"/>
              <p:cNvSpPr/>
              <p:nvPr/>
            </p:nvSpPr>
            <p:spPr>
              <a:xfrm>
                <a:off x="5214240" y="2228760"/>
                <a:ext cx="17280" cy="2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CustomShape 73"/>
              <p:cNvSpPr/>
              <p:nvPr/>
            </p:nvSpPr>
            <p:spPr>
              <a:xfrm>
                <a:off x="5236560" y="2224440"/>
                <a:ext cx="17280" cy="27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CustomShape 74"/>
              <p:cNvSpPr/>
              <p:nvPr/>
            </p:nvSpPr>
            <p:spPr>
              <a:xfrm>
                <a:off x="5260320" y="2215440"/>
                <a:ext cx="15840" cy="36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CustomShape 75"/>
              <p:cNvSpPr/>
              <p:nvPr/>
            </p:nvSpPr>
            <p:spPr>
              <a:xfrm>
                <a:off x="5282640" y="2207880"/>
                <a:ext cx="15840" cy="442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CustomShape 76"/>
              <p:cNvSpPr/>
              <p:nvPr/>
            </p:nvSpPr>
            <p:spPr>
              <a:xfrm>
                <a:off x="5304960" y="2196000"/>
                <a:ext cx="15840" cy="56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" name="CustomShape 77"/>
              <p:cNvSpPr/>
              <p:nvPr/>
            </p:nvSpPr>
            <p:spPr>
              <a:xfrm>
                <a:off x="5358240" y="2191680"/>
                <a:ext cx="90000" cy="32400"/>
              </a:xfrm>
              <a:custGeom>
                <a:avLst/>
                <a:gdLst/>
                <a:ahLst/>
                <a:rect l="l" t="t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" name="CustomShape 78"/>
              <p:cNvSpPr/>
              <p:nvPr/>
            </p:nvSpPr>
            <p:spPr>
              <a:xfrm>
                <a:off x="5374440" y="2214000"/>
                <a:ext cx="57600" cy="26280"/>
              </a:xfrm>
              <a:custGeom>
                <a:avLst/>
                <a:gdLst/>
                <a:ahLst/>
                <a:rect l="l" t="t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3" name="CustomShape 79"/>
              <p:cNvSpPr/>
              <p:nvPr/>
            </p:nvSpPr>
            <p:spPr>
              <a:xfrm>
                <a:off x="5392440" y="2236320"/>
                <a:ext cx="21960" cy="20520"/>
              </a:xfrm>
              <a:custGeom>
                <a:avLst/>
                <a:gdLst/>
                <a:ahLst/>
                <a:rect l="l" t="t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" name="CustomShape 80"/>
              <p:cNvSpPr/>
              <p:nvPr/>
            </p:nvSpPr>
            <p:spPr>
              <a:xfrm>
                <a:off x="6856200" y="2194560"/>
                <a:ext cx="121320" cy="57600"/>
              </a:xfrm>
              <a:custGeom>
                <a:avLst/>
                <a:gdLst/>
                <a:ahLst/>
                <a:rect l="l" t="t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" name="CustomShape 81"/>
              <p:cNvSpPr/>
              <p:nvPr/>
            </p:nvSpPr>
            <p:spPr>
              <a:xfrm>
                <a:off x="6870960" y="2207880"/>
                <a:ext cx="81360" cy="3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" name="CustomShape 82"/>
              <p:cNvSpPr/>
              <p:nvPr/>
            </p:nvSpPr>
            <p:spPr>
              <a:xfrm>
                <a:off x="6771600" y="2181240"/>
                <a:ext cx="48600" cy="90000"/>
              </a:xfrm>
              <a:custGeom>
                <a:avLst/>
                <a:gdLst/>
                <a:ahLst/>
                <a:rect l="l" t="t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67" name="Group 83"/>
            <p:cNvGrpSpPr/>
            <p:nvPr/>
          </p:nvGrpSpPr>
          <p:grpSpPr>
            <a:xfrm>
              <a:off x="5889240" y="5473800"/>
              <a:ext cx="404640" cy="404640"/>
              <a:chOff x="5889240" y="5473800"/>
              <a:chExt cx="404640" cy="404640"/>
            </a:xfrm>
          </p:grpSpPr>
          <p:sp>
            <p:nvSpPr>
              <p:cNvPr id="268" name="CustomShape 84"/>
              <p:cNvSpPr/>
              <p:nvPr/>
            </p:nvSpPr>
            <p:spPr>
              <a:xfrm>
                <a:off x="5889240" y="5473800"/>
                <a:ext cx="404640" cy="404640"/>
              </a:xfrm>
              <a:custGeom>
                <a:avLst/>
                <a:gdLst/>
                <a:ahLst/>
                <a:rect l="l" t="t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9" name="CustomShape 85"/>
              <p:cNvSpPr/>
              <p:nvPr/>
            </p:nvSpPr>
            <p:spPr>
              <a:xfrm>
                <a:off x="5901120" y="5485680"/>
                <a:ext cx="382320" cy="382320"/>
              </a:xfrm>
              <a:custGeom>
                <a:avLst/>
                <a:gdLst/>
                <a:ahLst/>
                <a:rect l="l" t="t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" name="CustomShape 86"/>
              <p:cNvSpPr/>
              <p:nvPr/>
            </p:nvSpPr>
            <p:spPr>
              <a:xfrm>
                <a:off x="6018120" y="5601240"/>
                <a:ext cx="149400" cy="149400"/>
              </a:xfrm>
              <a:custGeom>
                <a:avLst/>
                <a:gdLst/>
                <a:ahLst/>
                <a:rect l="l" t="t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97000"/>
                    </a:schemeClr>
                  </a:gs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1" name="CustomShape 87"/>
              <p:cNvSpPr/>
              <p:nvPr/>
            </p:nvSpPr>
            <p:spPr>
              <a:xfrm>
                <a:off x="5889240" y="5684400"/>
                <a:ext cx="404640" cy="194040"/>
              </a:xfrm>
              <a:custGeom>
                <a:avLst/>
                <a:gdLst/>
                <a:ahLst/>
                <a:rect l="l" t="t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4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72" name="Group 88"/>
            <p:cNvGrpSpPr/>
            <p:nvPr/>
          </p:nvGrpSpPr>
          <p:grpSpPr>
            <a:xfrm>
              <a:off x="5889240" y="1573200"/>
              <a:ext cx="1207080" cy="3474720"/>
              <a:chOff x="5889240" y="1573200"/>
              <a:chExt cx="1207080" cy="3474720"/>
            </a:xfrm>
          </p:grpSpPr>
          <p:sp>
            <p:nvSpPr>
              <p:cNvPr id="273" name="CustomShape 89"/>
              <p:cNvSpPr/>
              <p:nvPr/>
            </p:nvSpPr>
            <p:spPr>
              <a:xfrm>
                <a:off x="5924880" y="1573200"/>
                <a:ext cx="1171440" cy="3474720"/>
              </a:xfrm>
              <a:custGeom>
                <a:avLst/>
                <a:gdLst/>
                <a:ahLst/>
                <a:rect l="l" t="t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50000"/>
                    </a:schemeClr>
                  </a:gs>
                  <a:gs pos="65000">
                    <a:schemeClr val="bg1">
                      <a:alpha val="0"/>
                    </a:schemeClr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4" name="CustomShape 90"/>
              <p:cNvSpPr/>
              <p:nvPr/>
            </p:nvSpPr>
            <p:spPr>
              <a:xfrm>
                <a:off x="5889240" y="1872720"/>
                <a:ext cx="401400" cy="82800"/>
              </a:xfrm>
              <a:custGeom>
                <a:avLst/>
                <a:gdLst/>
                <a:ahLst/>
                <a:rect l="l" t="t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62000">
                    <a:srgbClr val="3c3c3c"/>
                  </a:gs>
                  <a:gs pos="100000">
                    <a:srgbClr val="060606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91"/>
              <p:cNvSpPr/>
              <p:nvPr/>
            </p:nvSpPr>
            <p:spPr>
              <a:xfrm>
                <a:off x="5913000" y="1886040"/>
                <a:ext cx="354240" cy="48600"/>
              </a:xfrm>
              <a:custGeom>
                <a:avLst/>
                <a:gdLst/>
                <a:ahLst/>
                <a:rect l="l" t="t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openDmnd">
                <a:fgClr>
                  <a:srgbClr val="595959"/>
                </a:fgClr>
                <a:bgClr>
                  <a:srgbClr val="262626"/>
                </a:bgClr>
              </a:patt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CustomShape 92"/>
              <p:cNvSpPr/>
              <p:nvPr/>
            </p:nvSpPr>
            <p:spPr>
              <a:xfrm>
                <a:off x="6050880" y="1706760"/>
                <a:ext cx="85680" cy="84240"/>
              </a:xfrm>
              <a:custGeom>
                <a:avLst/>
                <a:gdLst/>
                <a:ahLst/>
                <a:rect l="l" t="t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CustomShape 93"/>
              <p:cNvSpPr/>
              <p:nvPr/>
            </p:nvSpPr>
            <p:spPr>
              <a:xfrm>
                <a:off x="6073200" y="1727640"/>
                <a:ext cx="41040" cy="41040"/>
              </a:xfrm>
              <a:custGeom>
                <a:avLst/>
                <a:gdLst/>
                <a:ahLst/>
                <a:rect l="l" t="t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CustomShape 94"/>
              <p:cNvSpPr/>
              <p:nvPr/>
            </p:nvSpPr>
            <p:spPr>
              <a:xfrm>
                <a:off x="6078960" y="1743840"/>
                <a:ext cx="11520" cy="11520"/>
              </a:xfrm>
              <a:custGeom>
                <a:avLst/>
                <a:gdLst/>
                <a:ahLst/>
                <a:rect l="l" t="t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95"/>
              <p:cNvSpPr/>
              <p:nvPr/>
            </p:nvSpPr>
            <p:spPr>
              <a:xfrm>
                <a:off x="6098400" y="1737720"/>
                <a:ext cx="7200" cy="7200"/>
              </a:xfrm>
              <a:custGeom>
                <a:avLst/>
                <a:gdLst/>
                <a:ahLst/>
                <a:rect l="l" t="t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aphicFrame>
        <p:nvGraphicFramePr>
          <p:cNvPr id="280" name="Chart 117"/>
          <p:cNvGraphicFramePr/>
          <p:nvPr/>
        </p:nvGraphicFramePr>
        <p:xfrm>
          <a:off x="4769640" y="2410200"/>
          <a:ext cx="2652120" cy="1767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1" name="CustomShape 96"/>
          <p:cNvSpPr/>
          <p:nvPr/>
        </p:nvSpPr>
        <p:spPr>
          <a:xfrm>
            <a:off x="5547240" y="2745720"/>
            <a:ext cx="1097280" cy="10972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97"/>
          <p:cNvSpPr/>
          <p:nvPr/>
        </p:nvSpPr>
        <p:spPr>
          <a:xfrm>
            <a:off x="5826240" y="3303360"/>
            <a:ext cx="539280" cy="5482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313131"/>
                </a:solidFill>
                <a:latin typeface="Calibri Light"/>
              </a:rPr>
              <a:t>60%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283" name="Group 98"/>
          <p:cNvGrpSpPr/>
          <p:nvPr/>
        </p:nvGrpSpPr>
        <p:grpSpPr>
          <a:xfrm>
            <a:off x="1844280" y="1500480"/>
            <a:ext cx="2135160" cy="4508280"/>
            <a:chOff x="1844280" y="1500480"/>
            <a:chExt cx="2135160" cy="4508280"/>
          </a:xfrm>
        </p:grpSpPr>
        <p:grpSp>
          <p:nvGrpSpPr>
            <p:cNvPr id="284" name="Group 99"/>
            <p:cNvGrpSpPr/>
            <p:nvPr/>
          </p:nvGrpSpPr>
          <p:grpSpPr>
            <a:xfrm>
              <a:off x="3290040" y="1500480"/>
              <a:ext cx="345240" cy="28080"/>
              <a:chOff x="3290040" y="1500480"/>
              <a:chExt cx="345240" cy="28080"/>
            </a:xfrm>
          </p:grpSpPr>
          <p:sp>
            <p:nvSpPr>
              <p:cNvPr id="285" name="CustomShape 100"/>
              <p:cNvSpPr/>
              <p:nvPr/>
            </p:nvSpPr>
            <p:spPr>
              <a:xfrm>
                <a:off x="3301920" y="1500480"/>
                <a:ext cx="322920" cy="17280"/>
              </a:xfrm>
              <a:custGeom>
                <a:avLst/>
                <a:gdLst/>
                <a:ahLst/>
                <a:rect l="l" t="t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CustomShape 101"/>
              <p:cNvSpPr/>
              <p:nvPr/>
            </p:nvSpPr>
            <p:spPr>
              <a:xfrm>
                <a:off x="3290040" y="1509480"/>
                <a:ext cx="345240" cy="1908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87" name="Group 102"/>
            <p:cNvGrpSpPr/>
            <p:nvPr/>
          </p:nvGrpSpPr>
          <p:grpSpPr>
            <a:xfrm>
              <a:off x="1844280" y="2144160"/>
              <a:ext cx="27720" cy="947520"/>
              <a:chOff x="1844280" y="2144160"/>
              <a:chExt cx="27720" cy="947520"/>
            </a:xfrm>
          </p:grpSpPr>
          <p:sp>
            <p:nvSpPr>
              <p:cNvPr id="288" name="CustomShape 103"/>
              <p:cNvSpPr/>
              <p:nvPr/>
            </p:nvSpPr>
            <p:spPr>
              <a:xfrm>
                <a:off x="1844280" y="2150280"/>
                <a:ext cx="17280" cy="186480"/>
              </a:xfrm>
              <a:custGeom>
                <a:avLst/>
                <a:gdLst/>
                <a:ahLst/>
                <a:rect l="l" t="t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CustomShape 104"/>
              <p:cNvSpPr/>
              <p:nvPr/>
            </p:nvSpPr>
            <p:spPr>
              <a:xfrm>
                <a:off x="1844280" y="2572920"/>
                <a:ext cx="17280" cy="145080"/>
              </a:xfrm>
              <a:custGeom>
                <a:avLst/>
                <a:gdLst/>
                <a:ahLst/>
                <a:rect l="l" t="t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CustomShape 105"/>
              <p:cNvSpPr/>
              <p:nvPr/>
            </p:nvSpPr>
            <p:spPr>
              <a:xfrm>
                <a:off x="1844280" y="2942280"/>
                <a:ext cx="17280" cy="145080"/>
              </a:xfrm>
              <a:custGeom>
                <a:avLst/>
                <a:gdLst/>
                <a:ahLst/>
                <a:rect l="l" t="t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CustomShape 106"/>
              <p:cNvSpPr/>
              <p:nvPr/>
            </p:nvSpPr>
            <p:spPr>
              <a:xfrm>
                <a:off x="1852920" y="2144160"/>
                <a:ext cx="19080" cy="19980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CustomShape 107"/>
              <p:cNvSpPr/>
              <p:nvPr/>
            </p:nvSpPr>
            <p:spPr>
              <a:xfrm>
                <a:off x="1852920" y="2568240"/>
                <a:ext cx="19080" cy="15372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CustomShape 108"/>
              <p:cNvSpPr/>
              <p:nvPr/>
            </p:nvSpPr>
            <p:spPr>
              <a:xfrm>
                <a:off x="1852920" y="2936160"/>
                <a:ext cx="19080" cy="15552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4" name="CustomShape 109"/>
            <p:cNvSpPr/>
            <p:nvPr/>
          </p:nvSpPr>
          <p:spPr>
            <a:xfrm>
              <a:off x="1869480" y="1524240"/>
              <a:ext cx="2109960" cy="4484520"/>
            </a:xfrm>
            <a:custGeom>
              <a:avLst/>
              <a:gdLst/>
              <a:ahLst/>
              <a:rect l="l" t="t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110"/>
            <p:cNvSpPr/>
            <p:nvPr/>
          </p:nvSpPr>
          <p:spPr>
            <a:xfrm>
              <a:off x="1890000" y="1545120"/>
              <a:ext cx="2068560" cy="4443120"/>
            </a:xfrm>
            <a:custGeom>
              <a:avLst/>
              <a:gdLst/>
              <a:ahLst/>
              <a:rect l="l" t="t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111"/>
            <p:cNvSpPr/>
            <p:nvPr/>
          </p:nvSpPr>
          <p:spPr>
            <a:xfrm>
              <a:off x="1901880" y="1558440"/>
              <a:ext cx="2046240" cy="4416480"/>
            </a:xfrm>
            <a:custGeom>
              <a:avLst/>
              <a:gdLst/>
              <a:ahLst/>
              <a:rect l="l" t="t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12"/>
            <p:cNvSpPr/>
            <p:nvPr/>
          </p:nvSpPr>
          <p:spPr>
            <a:xfrm>
              <a:off x="1916640" y="1573200"/>
              <a:ext cx="2015280" cy="4386600"/>
            </a:xfrm>
            <a:custGeom>
              <a:avLst/>
              <a:gdLst/>
              <a:ahLst/>
              <a:rect l="l" t="t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13"/>
            <p:cNvSpPr/>
            <p:nvPr/>
          </p:nvSpPr>
          <p:spPr>
            <a:xfrm>
              <a:off x="2001240" y="2139840"/>
              <a:ext cx="1855080" cy="3268440"/>
            </a:xfrm>
            <a:custGeom>
              <a:avLst/>
              <a:gdLst/>
              <a:ahLst/>
              <a:rect l="l" t="t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114"/>
            <p:cNvSpPr/>
            <p:nvPr/>
          </p:nvSpPr>
          <p:spPr>
            <a:xfrm>
              <a:off x="2026440" y="2166480"/>
              <a:ext cx="1803240" cy="3215160"/>
            </a:xfrm>
            <a:prstGeom prst="rect">
              <a:avLst/>
            </a:prstGeom>
            <a:gradFill rotWithShape="0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0" name="Group 115"/>
            <p:cNvGrpSpPr/>
            <p:nvPr/>
          </p:nvGrpSpPr>
          <p:grpSpPr>
            <a:xfrm>
              <a:off x="2026440" y="2166480"/>
              <a:ext cx="1803240" cy="118440"/>
              <a:chOff x="2026440" y="2166480"/>
              <a:chExt cx="1803240" cy="118440"/>
            </a:xfrm>
          </p:grpSpPr>
          <p:sp>
            <p:nvSpPr>
              <p:cNvPr id="301" name="CustomShape 116"/>
              <p:cNvSpPr/>
              <p:nvPr/>
            </p:nvSpPr>
            <p:spPr>
              <a:xfrm>
                <a:off x="2026440" y="2166480"/>
                <a:ext cx="1803240" cy="118440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CustomShape 117"/>
              <p:cNvSpPr/>
              <p:nvPr/>
            </p:nvSpPr>
            <p:spPr>
              <a:xfrm>
                <a:off x="2050200" y="2228760"/>
                <a:ext cx="17280" cy="23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CustomShape 118"/>
              <p:cNvSpPr/>
              <p:nvPr/>
            </p:nvSpPr>
            <p:spPr>
              <a:xfrm>
                <a:off x="2072520" y="2224440"/>
                <a:ext cx="17280" cy="27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CustomShape 119"/>
              <p:cNvSpPr/>
              <p:nvPr/>
            </p:nvSpPr>
            <p:spPr>
              <a:xfrm>
                <a:off x="2096280" y="2215440"/>
                <a:ext cx="15840" cy="367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CustomShape 120"/>
              <p:cNvSpPr/>
              <p:nvPr/>
            </p:nvSpPr>
            <p:spPr>
              <a:xfrm>
                <a:off x="2118600" y="2207880"/>
                <a:ext cx="15840" cy="442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CustomShape 121"/>
              <p:cNvSpPr/>
              <p:nvPr/>
            </p:nvSpPr>
            <p:spPr>
              <a:xfrm>
                <a:off x="2140920" y="2196000"/>
                <a:ext cx="15840" cy="56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CustomShape 122"/>
              <p:cNvSpPr/>
              <p:nvPr/>
            </p:nvSpPr>
            <p:spPr>
              <a:xfrm>
                <a:off x="2194200" y="2191680"/>
                <a:ext cx="90000" cy="32400"/>
              </a:xfrm>
              <a:custGeom>
                <a:avLst/>
                <a:gdLst/>
                <a:ahLst/>
                <a:rect l="l" t="t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CustomShape 123"/>
              <p:cNvSpPr/>
              <p:nvPr/>
            </p:nvSpPr>
            <p:spPr>
              <a:xfrm>
                <a:off x="2210400" y="2214000"/>
                <a:ext cx="57600" cy="26280"/>
              </a:xfrm>
              <a:custGeom>
                <a:avLst/>
                <a:gdLst/>
                <a:ahLst/>
                <a:rect l="l" t="t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CustomShape 124"/>
              <p:cNvSpPr/>
              <p:nvPr/>
            </p:nvSpPr>
            <p:spPr>
              <a:xfrm>
                <a:off x="2228400" y="2236320"/>
                <a:ext cx="21960" cy="20520"/>
              </a:xfrm>
              <a:custGeom>
                <a:avLst/>
                <a:gdLst/>
                <a:ahLst/>
                <a:rect l="l" t="t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" name="CustomShape 125"/>
              <p:cNvSpPr/>
              <p:nvPr/>
            </p:nvSpPr>
            <p:spPr>
              <a:xfrm>
                <a:off x="3692160" y="2194560"/>
                <a:ext cx="121320" cy="57600"/>
              </a:xfrm>
              <a:custGeom>
                <a:avLst/>
                <a:gdLst/>
                <a:ahLst/>
                <a:rect l="l" t="t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" name="CustomShape 126"/>
              <p:cNvSpPr/>
              <p:nvPr/>
            </p:nvSpPr>
            <p:spPr>
              <a:xfrm>
                <a:off x="3706920" y="2207880"/>
                <a:ext cx="81360" cy="3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" name="CustomShape 127"/>
              <p:cNvSpPr/>
              <p:nvPr/>
            </p:nvSpPr>
            <p:spPr>
              <a:xfrm>
                <a:off x="3607560" y="2181240"/>
                <a:ext cx="48600" cy="90000"/>
              </a:xfrm>
              <a:custGeom>
                <a:avLst/>
                <a:gdLst/>
                <a:ahLst/>
                <a:rect l="l" t="t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13" name="Group 128"/>
            <p:cNvGrpSpPr/>
            <p:nvPr/>
          </p:nvGrpSpPr>
          <p:grpSpPr>
            <a:xfrm>
              <a:off x="2725200" y="5473800"/>
              <a:ext cx="404640" cy="404640"/>
              <a:chOff x="2725200" y="5473800"/>
              <a:chExt cx="404640" cy="404640"/>
            </a:xfrm>
          </p:grpSpPr>
          <p:sp>
            <p:nvSpPr>
              <p:cNvPr id="314" name="CustomShape 129"/>
              <p:cNvSpPr/>
              <p:nvPr/>
            </p:nvSpPr>
            <p:spPr>
              <a:xfrm>
                <a:off x="2725200" y="5473800"/>
                <a:ext cx="404640" cy="404640"/>
              </a:xfrm>
              <a:custGeom>
                <a:avLst/>
                <a:gdLst/>
                <a:ahLst/>
                <a:rect l="l" t="t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" name="CustomShape 130"/>
              <p:cNvSpPr/>
              <p:nvPr/>
            </p:nvSpPr>
            <p:spPr>
              <a:xfrm>
                <a:off x="2737080" y="5485680"/>
                <a:ext cx="382320" cy="382320"/>
              </a:xfrm>
              <a:custGeom>
                <a:avLst/>
                <a:gdLst/>
                <a:ahLst/>
                <a:rect l="l" t="t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" name="CustomShape 131"/>
              <p:cNvSpPr/>
              <p:nvPr/>
            </p:nvSpPr>
            <p:spPr>
              <a:xfrm>
                <a:off x="2854080" y="5601240"/>
                <a:ext cx="149400" cy="149400"/>
              </a:xfrm>
              <a:custGeom>
                <a:avLst/>
                <a:gdLst/>
                <a:ahLst/>
                <a:rect l="l" t="t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97000"/>
                    </a:schemeClr>
                  </a:gs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" name="CustomShape 132"/>
              <p:cNvSpPr/>
              <p:nvPr/>
            </p:nvSpPr>
            <p:spPr>
              <a:xfrm>
                <a:off x="2725200" y="5684400"/>
                <a:ext cx="404640" cy="194040"/>
              </a:xfrm>
              <a:custGeom>
                <a:avLst/>
                <a:gdLst/>
                <a:ahLst/>
                <a:rect l="l" t="t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4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18" name="Group 133"/>
            <p:cNvGrpSpPr/>
            <p:nvPr/>
          </p:nvGrpSpPr>
          <p:grpSpPr>
            <a:xfrm>
              <a:off x="2725200" y="1573200"/>
              <a:ext cx="1207080" cy="3474720"/>
              <a:chOff x="2725200" y="1573200"/>
              <a:chExt cx="1207080" cy="3474720"/>
            </a:xfrm>
          </p:grpSpPr>
          <p:sp>
            <p:nvSpPr>
              <p:cNvPr id="319" name="CustomShape 134"/>
              <p:cNvSpPr/>
              <p:nvPr/>
            </p:nvSpPr>
            <p:spPr>
              <a:xfrm>
                <a:off x="2760840" y="1573200"/>
                <a:ext cx="1171440" cy="3474720"/>
              </a:xfrm>
              <a:custGeom>
                <a:avLst/>
                <a:gdLst/>
                <a:ahLst/>
                <a:rect l="l" t="t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50000"/>
                    </a:schemeClr>
                  </a:gs>
                  <a:gs pos="65000">
                    <a:schemeClr val="bg1">
                      <a:alpha val="0"/>
                    </a:schemeClr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" name="CustomShape 135"/>
              <p:cNvSpPr/>
              <p:nvPr/>
            </p:nvSpPr>
            <p:spPr>
              <a:xfrm>
                <a:off x="2725200" y="1872720"/>
                <a:ext cx="401400" cy="82800"/>
              </a:xfrm>
              <a:custGeom>
                <a:avLst/>
                <a:gdLst/>
                <a:ahLst/>
                <a:rect l="l" t="t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62000">
                    <a:srgbClr val="3c3c3c"/>
                  </a:gs>
                  <a:gs pos="100000">
                    <a:srgbClr val="060606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CustomShape 136"/>
              <p:cNvSpPr/>
              <p:nvPr/>
            </p:nvSpPr>
            <p:spPr>
              <a:xfrm>
                <a:off x="2748960" y="1886040"/>
                <a:ext cx="354240" cy="48600"/>
              </a:xfrm>
              <a:custGeom>
                <a:avLst/>
                <a:gdLst/>
                <a:ahLst/>
                <a:rect l="l" t="t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openDmnd">
                <a:fgClr>
                  <a:srgbClr val="595959"/>
                </a:fgClr>
                <a:bgClr>
                  <a:srgbClr val="262626"/>
                </a:bgClr>
              </a:patt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" name="CustomShape 137"/>
              <p:cNvSpPr/>
              <p:nvPr/>
            </p:nvSpPr>
            <p:spPr>
              <a:xfrm>
                <a:off x="2886840" y="1706760"/>
                <a:ext cx="85680" cy="84240"/>
              </a:xfrm>
              <a:custGeom>
                <a:avLst/>
                <a:gdLst/>
                <a:ahLst/>
                <a:rect l="l" t="t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" name="CustomShape 138"/>
              <p:cNvSpPr/>
              <p:nvPr/>
            </p:nvSpPr>
            <p:spPr>
              <a:xfrm>
                <a:off x="2909160" y="1727640"/>
                <a:ext cx="41040" cy="41040"/>
              </a:xfrm>
              <a:custGeom>
                <a:avLst/>
                <a:gdLst/>
                <a:ahLst/>
                <a:rect l="l" t="t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" name="CustomShape 139"/>
              <p:cNvSpPr/>
              <p:nvPr/>
            </p:nvSpPr>
            <p:spPr>
              <a:xfrm>
                <a:off x="2914920" y="1743840"/>
                <a:ext cx="11520" cy="11520"/>
              </a:xfrm>
              <a:custGeom>
                <a:avLst/>
                <a:gdLst/>
                <a:ahLst/>
                <a:rect l="l" t="t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" name="CustomShape 140"/>
              <p:cNvSpPr/>
              <p:nvPr/>
            </p:nvSpPr>
            <p:spPr>
              <a:xfrm>
                <a:off x="2934360" y="1737720"/>
                <a:ext cx="7200" cy="7200"/>
              </a:xfrm>
              <a:custGeom>
                <a:avLst/>
                <a:gdLst/>
                <a:ahLst/>
                <a:rect l="l" t="t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aphicFrame>
        <p:nvGraphicFramePr>
          <p:cNvPr id="326" name="Chart 168"/>
          <p:cNvGraphicFramePr/>
          <p:nvPr/>
        </p:nvGraphicFramePr>
        <p:xfrm>
          <a:off x="1605600" y="2410200"/>
          <a:ext cx="2652120" cy="1767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7" name="CustomShape 141"/>
          <p:cNvSpPr/>
          <p:nvPr/>
        </p:nvSpPr>
        <p:spPr>
          <a:xfrm>
            <a:off x="2383200" y="2745720"/>
            <a:ext cx="1097280" cy="10972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142"/>
          <p:cNvSpPr/>
          <p:nvPr/>
        </p:nvSpPr>
        <p:spPr>
          <a:xfrm>
            <a:off x="2662200" y="3341160"/>
            <a:ext cx="539280" cy="5482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313131"/>
                </a:solidFill>
                <a:latin typeface="Calibri Light"/>
              </a:rPr>
              <a:t>45%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29" name="CustomShape 143"/>
          <p:cNvSpPr/>
          <p:nvPr/>
        </p:nvSpPr>
        <p:spPr>
          <a:xfrm>
            <a:off x="4254480" y="-863640"/>
            <a:ext cx="596520" cy="59652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44"/>
          <p:cNvSpPr/>
          <p:nvPr/>
        </p:nvSpPr>
        <p:spPr>
          <a:xfrm>
            <a:off x="5025960" y="-863640"/>
            <a:ext cx="596520" cy="59652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45"/>
          <p:cNvSpPr/>
          <p:nvPr/>
        </p:nvSpPr>
        <p:spPr>
          <a:xfrm>
            <a:off x="5797440" y="-863640"/>
            <a:ext cx="596520" cy="59652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2" name="Group 146"/>
          <p:cNvGrpSpPr/>
          <p:nvPr/>
        </p:nvGrpSpPr>
        <p:grpSpPr>
          <a:xfrm>
            <a:off x="5955120" y="2984400"/>
            <a:ext cx="281520" cy="281160"/>
            <a:chOff x="5955120" y="2984400"/>
            <a:chExt cx="281520" cy="281160"/>
          </a:xfrm>
        </p:grpSpPr>
        <p:sp>
          <p:nvSpPr>
            <p:cNvPr id="333" name="CustomShape 147"/>
            <p:cNvSpPr/>
            <p:nvPr/>
          </p:nvSpPr>
          <p:spPr>
            <a:xfrm>
              <a:off x="5978160" y="3048480"/>
              <a:ext cx="194040" cy="194040"/>
            </a:xfrm>
            <a:custGeom>
              <a:avLst/>
              <a:gdLst/>
              <a:ahLst/>
              <a:rect l="l" t="t" r="r" b="b"/>
              <a:pathLst>
                <a:path w="66" h="66">
                  <a:moveTo>
                    <a:pt x="14" y="66"/>
                  </a:moveTo>
                  <a:cubicBezTo>
                    <a:pt x="13" y="66"/>
                    <a:pt x="13" y="66"/>
                    <a:pt x="13" y="65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3"/>
                    <a:pt x="0" y="52"/>
                  </a:cubicBezTo>
                  <a:cubicBezTo>
                    <a:pt x="0" y="51"/>
                    <a:pt x="0" y="51"/>
                    <a:pt x="1" y="5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0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5"/>
                    <a:pt x="65" y="1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lose/>
                  <a:moveTo>
                    <a:pt x="5" y="52"/>
                  </a:moveTo>
                  <a:cubicBezTo>
                    <a:pt x="14" y="61"/>
                    <a:pt x="14" y="61"/>
                    <a:pt x="14" y="61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52" y="5"/>
                    <a:pt x="52" y="5"/>
                    <a:pt x="52" y="5"/>
                  </a:cubicBezTo>
                  <a:lnTo>
                    <a:pt x="5" y="52"/>
                  </a:ln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148"/>
            <p:cNvSpPr/>
            <p:nvPr/>
          </p:nvSpPr>
          <p:spPr>
            <a:xfrm>
              <a:off x="6086880" y="3134160"/>
              <a:ext cx="149400" cy="131400"/>
            </a:xfrm>
            <a:custGeom>
              <a:avLst/>
              <a:gdLst/>
              <a:ahLst/>
              <a:rect l="l" t="t" r="r" b="b"/>
              <a:pathLst>
                <a:path w="51" h="45">
                  <a:moveTo>
                    <a:pt x="41" y="45"/>
                  </a:moveTo>
                  <a:cubicBezTo>
                    <a:pt x="41" y="45"/>
                    <a:pt x="41" y="45"/>
                    <a:pt x="40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5"/>
                    <a:pt x="38" y="45"/>
                    <a:pt x="38" y="4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0" y="9"/>
                    <a:pt x="1" y="8"/>
                  </a:cubicBezTo>
                  <a:cubicBezTo>
                    <a:pt x="2" y="7"/>
                    <a:pt x="3" y="7"/>
                    <a:pt x="4" y="8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3" y="41"/>
                    <a:pt x="45" y="41"/>
                    <a:pt x="46" y="40"/>
                  </a:cubicBezTo>
                  <a:cubicBezTo>
                    <a:pt x="46" y="39"/>
                    <a:pt x="47" y="37"/>
                    <a:pt x="47" y="3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3"/>
                  </a:cubicBezTo>
                  <a:cubicBezTo>
                    <a:pt x="51" y="38"/>
                    <a:pt x="50" y="41"/>
                    <a:pt x="48" y="43"/>
                  </a:cubicBezTo>
                  <a:cubicBezTo>
                    <a:pt x="47" y="45"/>
                    <a:pt x="44" y="45"/>
                    <a:pt x="41" y="45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149"/>
            <p:cNvSpPr/>
            <p:nvPr/>
          </p:nvSpPr>
          <p:spPr>
            <a:xfrm>
              <a:off x="6154560" y="3031560"/>
              <a:ext cx="75600" cy="104760"/>
            </a:xfrm>
            <a:custGeom>
              <a:avLst/>
              <a:gdLst/>
              <a:ahLst/>
              <a:rect l="l" t="t" r="r" b="b"/>
              <a:pathLst>
                <a:path w="26" h="36">
                  <a:moveTo>
                    <a:pt x="2" y="36"/>
                  </a:moveTo>
                  <a:cubicBezTo>
                    <a:pt x="1" y="36"/>
                    <a:pt x="1" y="36"/>
                    <a:pt x="1" y="35"/>
                  </a:cubicBezTo>
                  <a:cubicBezTo>
                    <a:pt x="0" y="35"/>
                    <a:pt x="0" y="33"/>
                    <a:pt x="1" y="3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1"/>
                    <a:pt x="22" y="10"/>
                    <a:pt x="22" y="8"/>
                  </a:cubicBezTo>
                  <a:cubicBezTo>
                    <a:pt x="22" y="6"/>
                    <a:pt x="22" y="5"/>
                    <a:pt x="21" y="3"/>
                  </a:cubicBezTo>
                  <a:cubicBezTo>
                    <a:pt x="20" y="3"/>
                    <a:pt x="20" y="1"/>
                    <a:pt x="21" y="1"/>
                  </a:cubicBezTo>
                  <a:cubicBezTo>
                    <a:pt x="21" y="0"/>
                    <a:pt x="23" y="0"/>
                    <a:pt x="23" y="1"/>
                  </a:cubicBezTo>
                  <a:cubicBezTo>
                    <a:pt x="25" y="2"/>
                    <a:pt x="26" y="5"/>
                    <a:pt x="26" y="8"/>
                  </a:cubicBezTo>
                  <a:cubicBezTo>
                    <a:pt x="26" y="11"/>
                    <a:pt x="25" y="14"/>
                    <a:pt x="23" y="1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2" y="36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150"/>
            <p:cNvSpPr/>
            <p:nvPr/>
          </p:nvSpPr>
          <p:spPr>
            <a:xfrm>
              <a:off x="5955120" y="3233160"/>
              <a:ext cx="32400" cy="32400"/>
            </a:xfrm>
            <a:custGeom>
              <a:avLst/>
              <a:gdLst/>
              <a:ahLst/>
              <a:rect l="l" t="t" r="r" b="b"/>
              <a:pathLst>
                <a:path w="11" h="11">
                  <a:moveTo>
                    <a:pt x="2" y="11"/>
                  </a:moveTo>
                  <a:cubicBezTo>
                    <a:pt x="1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10" y="0"/>
                    <a:pt x="10" y="1"/>
                  </a:cubicBezTo>
                  <a:cubicBezTo>
                    <a:pt x="11" y="1"/>
                    <a:pt x="11" y="3"/>
                    <a:pt x="10" y="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151"/>
            <p:cNvSpPr/>
            <p:nvPr/>
          </p:nvSpPr>
          <p:spPr>
            <a:xfrm>
              <a:off x="6125760" y="2984400"/>
              <a:ext cx="110880" cy="110880"/>
            </a:xfrm>
            <a:custGeom>
              <a:avLst/>
              <a:gdLst/>
              <a:ahLst/>
              <a:rect l="l" t="t" r="r" b="b"/>
              <a:pathLst>
                <a:path w="38" h="38">
                  <a:moveTo>
                    <a:pt x="14" y="38"/>
                  </a:moveTo>
                  <a:cubicBezTo>
                    <a:pt x="13" y="38"/>
                    <a:pt x="13" y="38"/>
                    <a:pt x="13" y="3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3"/>
                    <a:pt x="1" y="2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5" y="0"/>
                    <a:pt x="25" y="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3"/>
                    <a:pt x="38" y="15"/>
                    <a:pt x="37" y="15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8"/>
                    <a:pt x="15" y="38"/>
                    <a:pt x="14" y="38"/>
                  </a:cubicBezTo>
                  <a:close/>
                  <a:moveTo>
                    <a:pt x="5" y="24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4" y="5"/>
                    <a:pt x="24" y="5"/>
                    <a:pt x="24" y="5"/>
                  </a:cubicBezTo>
                  <a:lnTo>
                    <a:pt x="5" y="24"/>
                  </a:ln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152"/>
            <p:cNvSpPr/>
            <p:nvPr/>
          </p:nvSpPr>
          <p:spPr>
            <a:xfrm>
              <a:off x="5967360" y="3204360"/>
              <a:ext cx="49320" cy="49320"/>
            </a:xfrm>
            <a:custGeom>
              <a:avLst/>
              <a:gdLst/>
              <a:ahLst/>
              <a:rect l="l" t="t" r="r" b="b"/>
              <a:pathLst>
                <a:path w="17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10" y="0"/>
                    <a:pt x="10" y="1"/>
                  </a:cubicBezTo>
                  <a:cubicBezTo>
                    <a:pt x="11" y="1"/>
                    <a:pt x="11" y="3"/>
                    <a:pt x="10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6" y="6"/>
                    <a:pt x="16" y="7"/>
                  </a:cubicBezTo>
                  <a:cubicBezTo>
                    <a:pt x="17" y="7"/>
                    <a:pt x="17" y="9"/>
                    <a:pt x="16" y="9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7"/>
                    <a:pt x="9" y="17"/>
                    <a:pt x="8" y="17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153"/>
            <p:cNvSpPr/>
            <p:nvPr/>
          </p:nvSpPr>
          <p:spPr>
            <a:xfrm>
              <a:off x="5955120" y="2984400"/>
              <a:ext cx="114480" cy="137160"/>
            </a:xfrm>
            <a:custGeom>
              <a:avLst/>
              <a:gdLst/>
              <a:ahLst/>
              <a:rect l="l" t="t" r="r" b="b"/>
              <a:pathLst>
                <a:path w="39" h="47">
                  <a:moveTo>
                    <a:pt x="23" y="47"/>
                  </a:moveTo>
                  <a:cubicBezTo>
                    <a:pt x="16" y="47"/>
                    <a:pt x="8" y="41"/>
                    <a:pt x="4" y="32"/>
                  </a:cubicBezTo>
                  <a:cubicBezTo>
                    <a:pt x="0" y="20"/>
                    <a:pt x="2" y="9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11"/>
                    <a:pt x="19" y="13"/>
                    <a:pt x="25" y="15"/>
                  </a:cubicBezTo>
                  <a:cubicBezTo>
                    <a:pt x="27" y="16"/>
                    <a:pt x="30" y="16"/>
                    <a:pt x="32" y="18"/>
                  </a:cubicBezTo>
                  <a:cubicBezTo>
                    <a:pt x="35" y="20"/>
                    <a:pt x="38" y="24"/>
                    <a:pt x="38" y="28"/>
                  </a:cubicBezTo>
                  <a:cubicBezTo>
                    <a:pt x="39" y="33"/>
                    <a:pt x="38" y="37"/>
                    <a:pt x="35" y="40"/>
                  </a:cubicBezTo>
                  <a:cubicBezTo>
                    <a:pt x="31" y="46"/>
                    <a:pt x="26" y="47"/>
                    <a:pt x="23" y="47"/>
                  </a:cubicBezTo>
                  <a:close/>
                  <a:moveTo>
                    <a:pt x="10" y="7"/>
                  </a:moveTo>
                  <a:cubicBezTo>
                    <a:pt x="5" y="14"/>
                    <a:pt x="4" y="22"/>
                    <a:pt x="8" y="30"/>
                  </a:cubicBezTo>
                  <a:cubicBezTo>
                    <a:pt x="11" y="38"/>
                    <a:pt x="17" y="43"/>
                    <a:pt x="23" y="43"/>
                  </a:cubicBezTo>
                  <a:cubicBezTo>
                    <a:pt x="26" y="43"/>
                    <a:pt x="29" y="41"/>
                    <a:pt x="32" y="38"/>
                  </a:cubicBezTo>
                  <a:cubicBezTo>
                    <a:pt x="34" y="36"/>
                    <a:pt x="35" y="32"/>
                    <a:pt x="34" y="29"/>
                  </a:cubicBezTo>
                  <a:cubicBezTo>
                    <a:pt x="34" y="26"/>
                    <a:pt x="32" y="23"/>
                    <a:pt x="30" y="21"/>
                  </a:cubicBezTo>
                  <a:cubicBezTo>
                    <a:pt x="28" y="20"/>
                    <a:pt x="26" y="19"/>
                    <a:pt x="24" y="19"/>
                  </a:cubicBezTo>
                  <a:cubicBezTo>
                    <a:pt x="19" y="17"/>
                    <a:pt x="12" y="15"/>
                    <a:pt x="10" y="7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154"/>
            <p:cNvSpPr/>
            <p:nvPr/>
          </p:nvSpPr>
          <p:spPr>
            <a:xfrm>
              <a:off x="6035040" y="3087000"/>
              <a:ext cx="49320" cy="46800"/>
            </a:xfrm>
            <a:custGeom>
              <a:avLst/>
              <a:gdLst/>
              <a:ahLst/>
              <a:rect l="l" t="t" r="r" b="b"/>
              <a:pathLst>
                <a:path w="17" h="16">
                  <a:moveTo>
                    <a:pt x="8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3" y="6"/>
                    <a:pt x="4" y="5"/>
                    <a:pt x="5" y="3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7"/>
                    <a:pt x="17" y="8"/>
                    <a:pt x="16" y="9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7"/>
                    <a:pt x="6" y="8"/>
                    <a:pt x="5" y="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10" y="15"/>
                  </a:cubicBezTo>
                  <a:cubicBezTo>
                    <a:pt x="9" y="16"/>
                    <a:pt x="9" y="16"/>
                    <a:pt x="8" y="16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1" name="Group 155"/>
          <p:cNvGrpSpPr/>
          <p:nvPr/>
        </p:nvGrpSpPr>
        <p:grpSpPr>
          <a:xfrm>
            <a:off x="2797200" y="3029040"/>
            <a:ext cx="268560" cy="236520"/>
            <a:chOff x="2797200" y="3029040"/>
            <a:chExt cx="268560" cy="236520"/>
          </a:xfrm>
        </p:grpSpPr>
        <p:sp>
          <p:nvSpPr>
            <p:cNvPr id="342" name="CustomShape 156"/>
            <p:cNvSpPr/>
            <p:nvPr/>
          </p:nvSpPr>
          <p:spPr>
            <a:xfrm>
              <a:off x="2797200" y="3029040"/>
              <a:ext cx="268560" cy="213480"/>
            </a:xfrm>
            <a:custGeom>
              <a:avLst/>
              <a:gdLst/>
              <a:ahLst/>
              <a:rect l="l" t="t" r="r" b="b"/>
              <a:pathLst>
                <a:path w="96" h="76">
                  <a:moveTo>
                    <a:pt x="8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2" y="0"/>
                    <a:pt x="96" y="4"/>
                    <a:pt x="96" y="8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6" y="72"/>
                    <a:pt x="92" y="76"/>
                    <a:pt x="88" y="7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70"/>
                    <a:pt x="6" y="72"/>
                    <a:pt x="8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90" y="72"/>
                    <a:pt x="92" y="70"/>
                    <a:pt x="92" y="6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0" y="4"/>
                    <a:pt x="88" y="4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157"/>
            <p:cNvSpPr/>
            <p:nvPr/>
          </p:nvSpPr>
          <p:spPr>
            <a:xfrm>
              <a:off x="2847960" y="3254400"/>
              <a:ext cx="167400" cy="11160"/>
            </a:xfrm>
            <a:custGeom>
              <a:avLst/>
              <a:gdLst/>
              <a:ahLst/>
              <a:rect l="l" t="t" r="r" b="b"/>
              <a:pathLst>
                <a:path w="60" h="4">
                  <a:moveTo>
                    <a:pt x="5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ubicBezTo>
                    <a:pt x="60" y="3"/>
                    <a:pt x="59" y="4"/>
                    <a:pt x="58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158"/>
            <p:cNvSpPr/>
            <p:nvPr/>
          </p:nvSpPr>
          <p:spPr>
            <a:xfrm>
              <a:off x="2926080" y="3232440"/>
              <a:ext cx="11160" cy="33120"/>
            </a:xfrm>
            <a:custGeom>
              <a:avLst/>
              <a:gdLst/>
              <a:ahLst/>
              <a:rect l="l" t="t" r="r" b="b"/>
              <a:pathLst>
                <a:path w="4" h="12">
                  <a:moveTo>
                    <a:pt x="2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3" y="12"/>
                    <a:pt x="2" y="12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159"/>
            <p:cNvSpPr/>
            <p:nvPr/>
          </p:nvSpPr>
          <p:spPr>
            <a:xfrm>
              <a:off x="2920320" y="3203640"/>
              <a:ext cx="22680" cy="22680"/>
            </a:xfrm>
            <a:prstGeom prst="ellipse">
              <a:avLst/>
            </a:pr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160"/>
            <p:cNvSpPr/>
            <p:nvPr/>
          </p:nvSpPr>
          <p:spPr>
            <a:xfrm>
              <a:off x="2802960" y="3186360"/>
              <a:ext cx="257040" cy="11160"/>
            </a:xfrm>
            <a:prstGeom prst="rect">
              <a:avLst/>
            </a:pr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161"/>
            <p:cNvSpPr/>
            <p:nvPr/>
          </p:nvSpPr>
          <p:spPr>
            <a:xfrm>
              <a:off x="2898720" y="3085200"/>
              <a:ext cx="77760" cy="56160"/>
            </a:xfrm>
            <a:custGeom>
              <a:avLst/>
              <a:gdLst/>
              <a:ahLst/>
              <a:rect l="l" t="t" r="r" b="b"/>
              <a:pathLst>
                <a:path w="28" h="20">
                  <a:moveTo>
                    <a:pt x="10" y="20"/>
                  </a:moveTo>
                  <a:cubicBezTo>
                    <a:pt x="9" y="20"/>
                    <a:pt x="9" y="20"/>
                    <a:pt x="9" y="1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9"/>
                    <a:pt x="1" y="9"/>
                  </a:cubicBezTo>
                  <a:cubicBezTo>
                    <a:pt x="1" y="8"/>
                    <a:pt x="3" y="8"/>
                    <a:pt x="3" y="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7" y="0"/>
                    <a:pt x="27" y="1"/>
                  </a:cubicBezTo>
                  <a:cubicBezTo>
                    <a:pt x="28" y="1"/>
                    <a:pt x="28" y="3"/>
                    <a:pt x="27" y="3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0" y="20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162"/>
            <p:cNvSpPr/>
            <p:nvPr/>
          </p:nvSpPr>
          <p:spPr>
            <a:xfrm>
              <a:off x="2875680" y="3057840"/>
              <a:ext cx="112320" cy="1123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3" y="0"/>
                    <a:pt x="26" y="1"/>
                    <a:pt x="29" y="2"/>
                  </a:cubicBezTo>
                  <a:cubicBezTo>
                    <a:pt x="30" y="3"/>
                    <a:pt x="31" y="4"/>
                    <a:pt x="30" y="5"/>
                  </a:cubicBezTo>
                  <a:cubicBezTo>
                    <a:pt x="30" y="6"/>
                    <a:pt x="28" y="6"/>
                    <a:pt x="27" y="6"/>
                  </a:cubicBezTo>
                  <a:cubicBezTo>
                    <a:pt x="25" y="5"/>
                    <a:pt x="23" y="4"/>
                    <a:pt x="20" y="4"/>
                  </a:cubicBez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9"/>
                    <a:pt x="37" y="18"/>
                    <a:pt x="38" y="18"/>
                  </a:cubicBezTo>
                  <a:cubicBezTo>
                    <a:pt x="39" y="18"/>
                    <a:pt x="40" y="1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9" name="CustomShape 163"/>
          <p:cNvSpPr/>
          <p:nvPr/>
        </p:nvSpPr>
        <p:spPr>
          <a:xfrm flipH="1">
            <a:off x="2153520" y="4289040"/>
            <a:ext cx="1594080" cy="106632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50" name="CustomShape 164"/>
          <p:cNvSpPr/>
          <p:nvPr/>
        </p:nvSpPr>
        <p:spPr>
          <a:xfrm flipH="1">
            <a:off x="5298840" y="4289040"/>
            <a:ext cx="1594080" cy="106632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351" name="CustomShape 165"/>
          <p:cNvSpPr/>
          <p:nvPr/>
        </p:nvSpPr>
        <p:spPr>
          <a:xfrm flipH="1">
            <a:off x="8460000" y="4289040"/>
            <a:ext cx="1594080" cy="106632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6607C17-F378-460E-8C36-99D53FD4D1FE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A3EDA2E-210D-4307-BA68-9EEC616DB2D1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1416960" y="614880"/>
            <a:ext cx="8127720" cy="53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Segoe UI"/>
              </a:rPr>
              <a:t>PowerPoint Presentation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4254480" y="-863640"/>
            <a:ext cx="596520" cy="59652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5"/>
          <p:cNvSpPr/>
          <p:nvPr/>
        </p:nvSpPr>
        <p:spPr>
          <a:xfrm>
            <a:off x="5025960" y="-863640"/>
            <a:ext cx="596520" cy="59652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6"/>
          <p:cNvSpPr/>
          <p:nvPr/>
        </p:nvSpPr>
        <p:spPr>
          <a:xfrm>
            <a:off x="5797440" y="-863640"/>
            <a:ext cx="596520" cy="59652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58" name="Group 7"/>
          <p:cNvGrpSpPr/>
          <p:nvPr/>
        </p:nvGrpSpPr>
        <p:grpSpPr>
          <a:xfrm>
            <a:off x="564840" y="1671120"/>
            <a:ext cx="6194520" cy="4164840"/>
            <a:chOff x="564840" y="1671120"/>
            <a:chExt cx="6194520" cy="4164840"/>
          </a:xfrm>
        </p:grpSpPr>
        <p:sp>
          <p:nvSpPr>
            <p:cNvPr id="359" name="CustomShape 8"/>
            <p:cNvSpPr/>
            <p:nvPr/>
          </p:nvSpPr>
          <p:spPr>
            <a:xfrm rot="16200000">
              <a:off x="1579680" y="656280"/>
              <a:ext cx="4164840" cy="6194520"/>
            </a:xfrm>
            <a:custGeom>
              <a:avLst/>
              <a:gdLst/>
              <a:ahLst/>
              <a:rect l="l" t="t" r="r" b="b"/>
              <a:pathLst>
                <a:path w="11375" h="16921">
                  <a:moveTo>
                    <a:pt x="804" y="0"/>
                  </a:moveTo>
                  <a:lnTo>
                    <a:pt x="10571" y="0"/>
                  </a:lnTo>
                  <a:lnTo>
                    <a:pt x="10613" y="2"/>
                  </a:lnTo>
                  <a:lnTo>
                    <a:pt x="10653" y="4"/>
                  </a:lnTo>
                  <a:lnTo>
                    <a:pt x="10693" y="9"/>
                  </a:lnTo>
                  <a:lnTo>
                    <a:pt x="10732" y="17"/>
                  </a:lnTo>
                  <a:lnTo>
                    <a:pt x="10771" y="26"/>
                  </a:lnTo>
                  <a:lnTo>
                    <a:pt x="10810" y="37"/>
                  </a:lnTo>
                  <a:lnTo>
                    <a:pt x="10846" y="50"/>
                  </a:lnTo>
                  <a:lnTo>
                    <a:pt x="10883" y="64"/>
                  </a:lnTo>
                  <a:lnTo>
                    <a:pt x="10919" y="79"/>
                  </a:lnTo>
                  <a:lnTo>
                    <a:pt x="10953" y="98"/>
                  </a:lnTo>
                  <a:lnTo>
                    <a:pt x="10987" y="117"/>
                  </a:lnTo>
                  <a:lnTo>
                    <a:pt x="11019" y="138"/>
                  </a:lnTo>
                  <a:lnTo>
                    <a:pt x="11052" y="160"/>
                  </a:lnTo>
                  <a:lnTo>
                    <a:pt x="11081" y="185"/>
                  </a:lnTo>
                  <a:lnTo>
                    <a:pt x="11111" y="209"/>
                  </a:lnTo>
                  <a:lnTo>
                    <a:pt x="11139" y="237"/>
                  </a:lnTo>
                  <a:lnTo>
                    <a:pt x="11166" y="264"/>
                  </a:lnTo>
                  <a:lnTo>
                    <a:pt x="11191" y="294"/>
                  </a:lnTo>
                  <a:lnTo>
                    <a:pt x="11215" y="324"/>
                  </a:lnTo>
                  <a:lnTo>
                    <a:pt x="11237" y="356"/>
                  </a:lnTo>
                  <a:lnTo>
                    <a:pt x="11258" y="389"/>
                  </a:lnTo>
                  <a:lnTo>
                    <a:pt x="11278" y="422"/>
                  </a:lnTo>
                  <a:lnTo>
                    <a:pt x="11296" y="456"/>
                  </a:lnTo>
                  <a:lnTo>
                    <a:pt x="11311" y="493"/>
                  </a:lnTo>
                  <a:lnTo>
                    <a:pt x="11326" y="529"/>
                  </a:lnTo>
                  <a:lnTo>
                    <a:pt x="11339" y="565"/>
                  </a:lnTo>
                  <a:lnTo>
                    <a:pt x="11349" y="604"/>
                  </a:lnTo>
                  <a:lnTo>
                    <a:pt x="11358" y="643"/>
                  </a:lnTo>
                  <a:lnTo>
                    <a:pt x="11366" y="682"/>
                  </a:lnTo>
                  <a:lnTo>
                    <a:pt x="11371" y="722"/>
                  </a:lnTo>
                  <a:lnTo>
                    <a:pt x="11374" y="763"/>
                  </a:lnTo>
                  <a:lnTo>
                    <a:pt x="11375" y="804"/>
                  </a:lnTo>
                  <a:lnTo>
                    <a:pt x="11375" y="16117"/>
                  </a:lnTo>
                  <a:lnTo>
                    <a:pt x="11374" y="16158"/>
                  </a:lnTo>
                  <a:lnTo>
                    <a:pt x="11371" y="16199"/>
                  </a:lnTo>
                  <a:lnTo>
                    <a:pt x="11366" y="16239"/>
                  </a:lnTo>
                  <a:lnTo>
                    <a:pt x="11358" y="16278"/>
                  </a:lnTo>
                  <a:lnTo>
                    <a:pt x="11349" y="16317"/>
                  </a:lnTo>
                  <a:lnTo>
                    <a:pt x="11339" y="16356"/>
                  </a:lnTo>
                  <a:lnTo>
                    <a:pt x="11326" y="16392"/>
                  </a:lnTo>
                  <a:lnTo>
                    <a:pt x="11311" y="16429"/>
                  </a:lnTo>
                  <a:lnTo>
                    <a:pt x="11296" y="16465"/>
                  </a:lnTo>
                  <a:lnTo>
                    <a:pt x="11278" y="16499"/>
                  </a:lnTo>
                  <a:lnTo>
                    <a:pt x="11258" y="16533"/>
                  </a:lnTo>
                  <a:lnTo>
                    <a:pt x="11237" y="16565"/>
                  </a:lnTo>
                  <a:lnTo>
                    <a:pt x="11215" y="16598"/>
                  </a:lnTo>
                  <a:lnTo>
                    <a:pt x="11191" y="16627"/>
                  </a:lnTo>
                  <a:lnTo>
                    <a:pt x="11166" y="16657"/>
                  </a:lnTo>
                  <a:lnTo>
                    <a:pt x="11139" y="16685"/>
                  </a:lnTo>
                  <a:lnTo>
                    <a:pt x="11111" y="16712"/>
                  </a:lnTo>
                  <a:lnTo>
                    <a:pt x="11081" y="16737"/>
                  </a:lnTo>
                  <a:lnTo>
                    <a:pt x="11052" y="16761"/>
                  </a:lnTo>
                  <a:lnTo>
                    <a:pt x="11019" y="16783"/>
                  </a:lnTo>
                  <a:lnTo>
                    <a:pt x="10987" y="16804"/>
                  </a:lnTo>
                  <a:lnTo>
                    <a:pt x="10953" y="16824"/>
                  </a:lnTo>
                  <a:lnTo>
                    <a:pt x="10919" y="16842"/>
                  </a:lnTo>
                  <a:lnTo>
                    <a:pt x="10883" y="16857"/>
                  </a:lnTo>
                  <a:lnTo>
                    <a:pt x="10846" y="16872"/>
                  </a:lnTo>
                  <a:lnTo>
                    <a:pt x="10810" y="16885"/>
                  </a:lnTo>
                  <a:lnTo>
                    <a:pt x="10771" y="16895"/>
                  </a:lnTo>
                  <a:lnTo>
                    <a:pt x="10732" y="16904"/>
                  </a:lnTo>
                  <a:lnTo>
                    <a:pt x="10693" y="16912"/>
                  </a:lnTo>
                  <a:lnTo>
                    <a:pt x="10653" y="16917"/>
                  </a:lnTo>
                  <a:lnTo>
                    <a:pt x="10613" y="16920"/>
                  </a:lnTo>
                  <a:lnTo>
                    <a:pt x="10571" y="16921"/>
                  </a:lnTo>
                  <a:lnTo>
                    <a:pt x="804" y="16921"/>
                  </a:lnTo>
                  <a:lnTo>
                    <a:pt x="762" y="16920"/>
                  </a:lnTo>
                  <a:lnTo>
                    <a:pt x="722" y="16917"/>
                  </a:lnTo>
                  <a:lnTo>
                    <a:pt x="682" y="16912"/>
                  </a:lnTo>
                  <a:lnTo>
                    <a:pt x="643" y="16904"/>
                  </a:lnTo>
                  <a:lnTo>
                    <a:pt x="604" y="16895"/>
                  </a:lnTo>
                  <a:lnTo>
                    <a:pt x="566" y="16885"/>
                  </a:lnTo>
                  <a:lnTo>
                    <a:pt x="528" y="16872"/>
                  </a:lnTo>
                  <a:lnTo>
                    <a:pt x="492" y="16857"/>
                  </a:lnTo>
                  <a:lnTo>
                    <a:pt x="456" y="16842"/>
                  </a:lnTo>
                  <a:lnTo>
                    <a:pt x="422" y="16824"/>
                  </a:lnTo>
                  <a:lnTo>
                    <a:pt x="388" y="16804"/>
                  </a:lnTo>
                  <a:lnTo>
                    <a:pt x="356" y="16783"/>
                  </a:lnTo>
                  <a:lnTo>
                    <a:pt x="323" y="16761"/>
                  </a:lnTo>
                  <a:lnTo>
                    <a:pt x="293" y="16737"/>
                  </a:lnTo>
                  <a:lnTo>
                    <a:pt x="265" y="16712"/>
                  </a:lnTo>
                  <a:lnTo>
                    <a:pt x="236" y="16685"/>
                  </a:lnTo>
                  <a:lnTo>
                    <a:pt x="209" y="16657"/>
                  </a:lnTo>
                  <a:lnTo>
                    <a:pt x="184" y="16627"/>
                  </a:lnTo>
                  <a:lnTo>
                    <a:pt x="161" y="16598"/>
                  </a:lnTo>
                  <a:lnTo>
                    <a:pt x="137" y="16565"/>
                  </a:lnTo>
                  <a:lnTo>
                    <a:pt x="117" y="16533"/>
                  </a:lnTo>
                  <a:lnTo>
                    <a:pt x="97" y="16499"/>
                  </a:lnTo>
                  <a:lnTo>
                    <a:pt x="79" y="16465"/>
                  </a:lnTo>
                  <a:lnTo>
                    <a:pt x="63" y="16429"/>
                  </a:lnTo>
                  <a:lnTo>
                    <a:pt x="49" y="16392"/>
                  </a:lnTo>
                  <a:lnTo>
                    <a:pt x="36" y="16356"/>
                  </a:lnTo>
                  <a:lnTo>
                    <a:pt x="26" y="16317"/>
                  </a:lnTo>
                  <a:lnTo>
                    <a:pt x="17" y="16278"/>
                  </a:lnTo>
                  <a:lnTo>
                    <a:pt x="9" y="16239"/>
                  </a:lnTo>
                  <a:lnTo>
                    <a:pt x="4" y="16199"/>
                  </a:lnTo>
                  <a:lnTo>
                    <a:pt x="1" y="16158"/>
                  </a:lnTo>
                  <a:lnTo>
                    <a:pt x="0" y="16117"/>
                  </a:lnTo>
                  <a:lnTo>
                    <a:pt x="0" y="804"/>
                  </a:lnTo>
                  <a:lnTo>
                    <a:pt x="1" y="763"/>
                  </a:lnTo>
                  <a:lnTo>
                    <a:pt x="4" y="722"/>
                  </a:lnTo>
                  <a:lnTo>
                    <a:pt x="9" y="682"/>
                  </a:lnTo>
                  <a:lnTo>
                    <a:pt x="17" y="643"/>
                  </a:lnTo>
                  <a:lnTo>
                    <a:pt x="26" y="604"/>
                  </a:lnTo>
                  <a:lnTo>
                    <a:pt x="36" y="565"/>
                  </a:lnTo>
                  <a:lnTo>
                    <a:pt x="49" y="529"/>
                  </a:lnTo>
                  <a:lnTo>
                    <a:pt x="63" y="493"/>
                  </a:lnTo>
                  <a:lnTo>
                    <a:pt x="79" y="456"/>
                  </a:lnTo>
                  <a:lnTo>
                    <a:pt x="97" y="422"/>
                  </a:lnTo>
                  <a:lnTo>
                    <a:pt x="117" y="389"/>
                  </a:lnTo>
                  <a:lnTo>
                    <a:pt x="137" y="356"/>
                  </a:lnTo>
                  <a:lnTo>
                    <a:pt x="161" y="324"/>
                  </a:lnTo>
                  <a:lnTo>
                    <a:pt x="184" y="294"/>
                  </a:lnTo>
                  <a:lnTo>
                    <a:pt x="209" y="264"/>
                  </a:lnTo>
                  <a:lnTo>
                    <a:pt x="236" y="237"/>
                  </a:lnTo>
                  <a:lnTo>
                    <a:pt x="265" y="209"/>
                  </a:lnTo>
                  <a:lnTo>
                    <a:pt x="293" y="185"/>
                  </a:lnTo>
                  <a:lnTo>
                    <a:pt x="323" y="160"/>
                  </a:lnTo>
                  <a:lnTo>
                    <a:pt x="356" y="138"/>
                  </a:lnTo>
                  <a:lnTo>
                    <a:pt x="388" y="117"/>
                  </a:lnTo>
                  <a:lnTo>
                    <a:pt x="422" y="98"/>
                  </a:lnTo>
                  <a:lnTo>
                    <a:pt x="456" y="79"/>
                  </a:lnTo>
                  <a:lnTo>
                    <a:pt x="492" y="64"/>
                  </a:lnTo>
                  <a:lnTo>
                    <a:pt x="528" y="50"/>
                  </a:lnTo>
                  <a:lnTo>
                    <a:pt x="566" y="37"/>
                  </a:lnTo>
                  <a:lnTo>
                    <a:pt x="604" y="26"/>
                  </a:lnTo>
                  <a:lnTo>
                    <a:pt x="643" y="17"/>
                  </a:lnTo>
                  <a:lnTo>
                    <a:pt x="682" y="9"/>
                  </a:lnTo>
                  <a:lnTo>
                    <a:pt x="722" y="4"/>
                  </a:lnTo>
                  <a:lnTo>
                    <a:pt x="762" y="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9"/>
            <p:cNvSpPr/>
            <p:nvPr/>
          </p:nvSpPr>
          <p:spPr>
            <a:xfrm rot="16200000">
              <a:off x="5959080" y="1219680"/>
              <a:ext cx="249120" cy="1152000"/>
            </a:xfrm>
            <a:custGeom>
              <a:avLst/>
              <a:gdLst/>
              <a:ahLst/>
              <a:rect l="l" t="t" r="r" b="b"/>
              <a:pathLst>
                <a:path w="681" h="3146">
                  <a:moveTo>
                    <a:pt x="681" y="552"/>
                  </a:moveTo>
                  <a:lnTo>
                    <a:pt x="681" y="2616"/>
                  </a:lnTo>
                  <a:lnTo>
                    <a:pt x="680" y="2654"/>
                  </a:lnTo>
                  <a:lnTo>
                    <a:pt x="677" y="2691"/>
                  </a:lnTo>
                  <a:lnTo>
                    <a:pt x="673" y="2728"/>
                  </a:lnTo>
                  <a:lnTo>
                    <a:pt x="667" y="2764"/>
                  </a:lnTo>
                  <a:lnTo>
                    <a:pt x="659" y="2800"/>
                  </a:lnTo>
                  <a:lnTo>
                    <a:pt x="650" y="2835"/>
                  </a:lnTo>
                  <a:lnTo>
                    <a:pt x="639" y="2871"/>
                  </a:lnTo>
                  <a:lnTo>
                    <a:pt x="628" y="2904"/>
                  </a:lnTo>
                  <a:lnTo>
                    <a:pt x="613" y="2937"/>
                  </a:lnTo>
                  <a:lnTo>
                    <a:pt x="598" y="2969"/>
                  </a:lnTo>
                  <a:lnTo>
                    <a:pt x="582" y="3002"/>
                  </a:lnTo>
                  <a:lnTo>
                    <a:pt x="564" y="3033"/>
                  </a:lnTo>
                  <a:lnTo>
                    <a:pt x="545" y="3063"/>
                  </a:lnTo>
                  <a:lnTo>
                    <a:pt x="524" y="3091"/>
                  </a:lnTo>
                  <a:lnTo>
                    <a:pt x="503" y="3120"/>
                  </a:lnTo>
                  <a:lnTo>
                    <a:pt x="480" y="3146"/>
                  </a:lnTo>
                  <a:lnTo>
                    <a:pt x="60" y="2735"/>
                  </a:lnTo>
                  <a:lnTo>
                    <a:pt x="0" y="0"/>
                  </a:lnTo>
                  <a:lnTo>
                    <a:pt x="681" y="55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10"/>
            <p:cNvSpPr/>
            <p:nvPr/>
          </p:nvSpPr>
          <p:spPr>
            <a:xfrm rot="16200000">
              <a:off x="5955120" y="5123880"/>
              <a:ext cx="264240" cy="1159560"/>
            </a:xfrm>
            <a:custGeom>
              <a:avLst/>
              <a:gdLst/>
              <a:ahLst/>
              <a:rect l="l" t="t" r="r" b="b"/>
              <a:pathLst>
                <a:path w="723" h="3168">
                  <a:moveTo>
                    <a:pt x="221" y="3168"/>
                  </a:moveTo>
                  <a:lnTo>
                    <a:pt x="196" y="3141"/>
                  </a:lnTo>
                  <a:lnTo>
                    <a:pt x="172" y="3112"/>
                  </a:lnTo>
                  <a:lnTo>
                    <a:pt x="150" y="3082"/>
                  </a:lnTo>
                  <a:lnTo>
                    <a:pt x="128" y="3051"/>
                  </a:lnTo>
                  <a:lnTo>
                    <a:pt x="109" y="3019"/>
                  </a:lnTo>
                  <a:lnTo>
                    <a:pt x="91" y="2986"/>
                  </a:lnTo>
                  <a:lnTo>
                    <a:pt x="74" y="2952"/>
                  </a:lnTo>
                  <a:lnTo>
                    <a:pt x="59" y="2919"/>
                  </a:lnTo>
                  <a:lnTo>
                    <a:pt x="45" y="2882"/>
                  </a:lnTo>
                  <a:lnTo>
                    <a:pt x="33" y="2846"/>
                  </a:lnTo>
                  <a:lnTo>
                    <a:pt x="23" y="2809"/>
                  </a:lnTo>
                  <a:lnTo>
                    <a:pt x="15" y="2772"/>
                  </a:lnTo>
                  <a:lnTo>
                    <a:pt x="9" y="2734"/>
                  </a:lnTo>
                  <a:lnTo>
                    <a:pt x="4" y="2695"/>
                  </a:lnTo>
                  <a:lnTo>
                    <a:pt x="1" y="2656"/>
                  </a:lnTo>
                  <a:lnTo>
                    <a:pt x="0" y="2616"/>
                  </a:lnTo>
                  <a:lnTo>
                    <a:pt x="0" y="587"/>
                  </a:lnTo>
                  <a:lnTo>
                    <a:pt x="723" y="0"/>
                  </a:lnTo>
                  <a:lnTo>
                    <a:pt x="663" y="2735"/>
                  </a:lnTo>
                  <a:lnTo>
                    <a:pt x="221" y="316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11"/>
            <p:cNvSpPr/>
            <p:nvPr/>
          </p:nvSpPr>
          <p:spPr>
            <a:xfrm rot="16200000">
              <a:off x="15120" y="2253960"/>
              <a:ext cx="1336320" cy="236880"/>
            </a:xfrm>
            <a:custGeom>
              <a:avLst/>
              <a:gdLst/>
              <a:ahLst/>
              <a:rect l="l" t="t" r="r" b="b"/>
              <a:pathLst>
                <a:path w="3650" h="648">
                  <a:moveTo>
                    <a:pt x="1004" y="0"/>
                  </a:moveTo>
                  <a:lnTo>
                    <a:pt x="2937" y="0"/>
                  </a:lnTo>
                  <a:lnTo>
                    <a:pt x="2966" y="0"/>
                  </a:lnTo>
                  <a:lnTo>
                    <a:pt x="2994" y="3"/>
                  </a:lnTo>
                  <a:lnTo>
                    <a:pt x="3023" y="5"/>
                  </a:lnTo>
                  <a:lnTo>
                    <a:pt x="3051" y="8"/>
                  </a:lnTo>
                  <a:lnTo>
                    <a:pt x="3079" y="13"/>
                  </a:lnTo>
                  <a:lnTo>
                    <a:pt x="3106" y="18"/>
                  </a:lnTo>
                  <a:lnTo>
                    <a:pt x="3133" y="25"/>
                  </a:lnTo>
                  <a:lnTo>
                    <a:pt x="3160" y="31"/>
                  </a:lnTo>
                  <a:lnTo>
                    <a:pt x="3186" y="40"/>
                  </a:lnTo>
                  <a:lnTo>
                    <a:pt x="3212" y="50"/>
                  </a:lnTo>
                  <a:lnTo>
                    <a:pt x="3238" y="59"/>
                  </a:lnTo>
                  <a:lnTo>
                    <a:pt x="3263" y="69"/>
                  </a:lnTo>
                  <a:lnTo>
                    <a:pt x="3288" y="81"/>
                  </a:lnTo>
                  <a:lnTo>
                    <a:pt x="3312" y="94"/>
                  </a:lnTo>
                  <a:lnTo>
                    <a:pt x="3336" y="107"/>
                  </a:lnTo>
                  <a:lnTo>
                    <a:pt x="3359" y="121"/>
                  </a:lnTo>
                  <a:lnTo>
                    <a:pt x="3381" y="135"/>
                  </a:lnTo>
                  <a:lnTo>
                    <a:pt x="3405" y="151"/>
                  </a:lnTo>
                  <a:lnTo>
                    <a:pt x="3425" y="166"/>
                  </a:lnTo>
                  <a:lnTo>
                    <a:pt x="3447" y="183"/>
                  </a:lnTo>
                  <a:lnTo>
                    <a:pt x="3467" y="202"/>
                  </a:lnTo>
                  <a:lnTo>
                    <a:pt x="3488" y="220"/>
                  </a:lnTo>
                  <a:lnTo>
                    <a:pt x="3507" y="238"/>
                  </a:lnTo>
                  <a:lnTo>
                    <a:pt x="3525" y="257"/>
                  </a:lnTo>
                  <a:lnTo>
                    <a:pt x="3544" y="278"/>
                  </a:lnTo>
                  <a:lnTo>
                    <a:pt x="3560" y="299"/>
                  </a:lnTo>
                  <a:lnTo>
                    <a:pt x="3577" y="320"/>
                  </a:lnTo>
                  <a:lnTo>
                    <a:pt x="3593" y="342"/>
                  </a:lnTo>
                  <a:lnTo>
                    <a:pt x="3609" y="364"/>
                  </a:lnTo>
                  <a:lnTo>
                    <a:pt x="3623" y="387"/>
                  </a:lnTo>
                  <a:lnTo>
                    <a:pt x="3637" y="411"/>
                  </a:lnTo>
                  <a:lnTo>
                    <a:pt x="3650" y="434"/>
                  </a:lnTo>
                  <a:lnTo>
                    <a:pt x="3468" y="612"/>
                  </a:lnTo>
                  <a:lnTo>
                    <a:pt x="0" y="648"/>
                  </a:lnTo>
                  <a:lnTo>
                    <a:pt x="100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12"/>
            <p:cNvSpPr/>
            <p:nvPr/>
          </p:nvSpPr>
          <p:spPr>
            <a:xfrm rot="16200000">
              <a:off x="1198800" y="5037480"/>
              <a:ext cx="251280" cy="1345320"/>
            </a:xfrm>
            <a:custGeom>
              <a:avLst/>
              <a:gdLst/>
              <a:ahLst/>
              <a:rect l="l" t="t" r="r" b="b"/>
              <a:pathLst>
                <a:path w="687" h="3674">
                  <a:moveTo>
                    <a:pt x="0" y="2550"/>
                  </a:moveTo>
                  <a:lnTo>
                    <a:pt x="0" y="565"/>
                  </a:lnTo>
                  <a:lnTo>
                    <a:pt x="1" y="524"/>
                  </a:lnTo>
                  <a:lnTo>
                    <a:pt x="4" y="483"/>
                  </a:lnTo>
                  <a:lnTo>
                    <a:pt x="9" y="445"/>
                  </a:lnTo>
                  <a:lnTo>
                    <a:pt x="17" y="404"/>
                  </a:lnTo>
                  <a:lnTo>
                    <a:pt x="26" y="367"/>
                  </a:lnTo>
                  <a:lnTo>
                    <a:pt x="36" y="329"/>
                  </a:lnTo>
                  <a:lnTo>
                    <a:pt x="48" y="291"/>
                  </a:lnTo>
                  <a:lnTo>
                    <a:pt x="62" y="255"/>
                  </a:lnTo>
                  <a:lnTo>
                    <a:pt x="79" y="220"/>
                  </a:lnTo>
                  <a:lnTo>
                    <a:pt x="96" y="185"/>
                  </a:lnTo>
                  <a:lnTo>
                    <a:pt x="115" y="151"/>
                  </a:lnTo>
                  <a:lnTo>
                    <a:pt x="136" y="118"/>
                  </a:lnTo>
                  <a:lnTo>
                    <a:pt x="158" y="87"/>
                  </a:lnTo>
                  <a:lnTo>
                    <a:pt x="182" y="57"/>
                  </a:lnTo>
                  <a:lnTo>
                    <a:pt x="208" y="28"/>
                  </a:lnTo>
                  <a:lnTo>
                    <a:pt x="234" y="0"/>
                  </a:lnTo>
                  <a:lnTo>
                    <a:pt x="615" y="373"/>
                  </a:lnTo>
                  <a:lnTo>
                    <a:pt x="687" y="3674"/>
                  </a:lnTo>
                  <a:lnTo>
                    <a:pt x="0" y="255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13"/>
            <p:cNvSpPr/>
            <p:nvPr/>
          </p:nvSpPr>
          <p:spPr>
            <a:xfrm rot="16200000">
              <a:off x="1618560" y="695160"/>
              <a:ext cx="4085640" cy="6116400"/>
            </a:xfrm>
            <a:custGeom>
              <a:avLst/>
              <a:gdLst/>
              <a:ahLst/>
              <a:rect l="l" t="t" r="r" b="b"/>
              <a:pathLst>
                <a:path w="11159" h="16707">
                  <a:moveTo>
                    <a:pt x="696" y="0"/>
                  </a:moveTo>
                  <a:lnTo>
                    <a:pt x="10463" y="0"/>
                  </a:lnTo>
                  <a:lnTo>
                    <a:pt x="10499" y="1"/>
                  </a:lnTo>
                  <a:lnTo>
                    <a:pt x="10534" y="4"/>
                  </a:lnTo>
                  <a:lnTo>
                    <a:pt x="10568" y="9"/>
                  </a:lnTo>
                  <a:lnTo>
                    <a:pt x="10603" y="14"/>
                  </a:lnTo>
                  <a:lnTo>
                    <a:pt x="10637" y="22"/>
                  </a:lnTo>
                  <a:lnTo>
                    <a:pt x="10670" y="32"/>
                  </a:lnTo>
                  <a:lnTo>
                    <a:pt x="10702" y="43"/>
                  </a:lnTo>
                  <a:lnTo>
                    <a:pt x="10733" y="56"/>
                  </a:lnTo>
                  <a:lnTo>
                    <a:pt x="10764" y="69"/>
                  </a:lnTo>
                  <a:lnTo>
                    <a:pt x="10794" y="84"/>
                  </a:lnTo>
                  <a:lnTo>
                    <a:pt x="10823" y="101"/>
                  </a:lnTo>
                  <a:lnTo>
                    <a:pt x="10851" y="119"/>
                  </a:lnTo>
                  <a:lnTo>
                    <a:pt x="10879" y="139"/>
                  </a:lnTo>
                  <a:lnTo>
                    <a:pt x="10905" y="160"/>
                  </a:lnTo>
                  <a:lnTo>
                    <a:pt x="10931" y="182"/>
                  </a:lnTo>
                  <a:lnTo>
                    <a:pt x="10954" y="205"/>
                  </a:lnTo>
                  <a:lnTo>
                    <a:pt x="10977" y="228"/>
                  </a:lnTo>
                  <a:lnTo>
                    <a:pt x="10999" y="254"/>
                  </a:lnTo>
                  <a:lnTo>
                    <a:pt x="11020" y="280"/>
                  </a:lnTo>
                  <a:lnTo>
                    <a:pt x="11040" y="308"/>
                  </a:lnTo>
                  <a:lnTo>
                    <a:pt x="11058" y="336"/>
                  </a:lnTo>
                  <a:lnTo>
                    <a:pt x="11075" y="365"/>
                  </a:lnTo>
                  <a:lnTo>
                    <a:pt x="11090" y="395"/>
                  </a:lnTo>
                  <a:lnTo>
                    <a:pt x="11105" y="426"/>
                  </a:lnTo>
                  <a:lnTo>
                    <a:pt x="11116" y="457"/>
                  </a:lnTo>
                  <a:lnTo>
                    <a:pt x="11128" y="489"/>
                  </a:lnTo>
                  <a:lnTo>
                    <a:pt x="11137" y="523"/>
                  </a:lnTo>
                  <a:lnTo>
                    <a:pt x="11145" y="557"/>
                  </a:lnTo>
                  <a:lnTo>
                    <a:pt x="11151" y="591"/>
                  </a:lnTo>
                  <a:lnTo>
                    <a:pt x="11155" y="626"/>
                  </a:lnTo>
                  <a:lnTo>
                    <a:pt x="11158" y="661"/>
                  </a:lnTo>
                  <a:lnTo>
                    <a:pt x="11159" y="696"/>
                  </a:lnTo>
                  <a:lnTo>
                    <a:pt x="11159" y="16011"/>
                  </a:lnTo>
                  <a:lnTo>
                    <a:pt x="11158" y="16046"/>
                  </a:lnTo>
                  <a:lnTo>
                    <a:pt x="11155" y="16081"/>
                  </a:lnTo>
                  <a:lnTo>
                    <a:pt x="11151" y="16116"/>
                  </a:lnTo>
                  <a:lnTo>
                    <a:pt x="11145" y="16150"/>
                  </a:lnTo>
                  <a:lnTo>
                    <a:pt x="11137" y="16184"/>
                  </a:lnTo>
                  <a:lnTo>
                    <a:pt x="11128" y="16218"/>
                  </a:lnTo>
                  <a:lnTo>
                    <a:pt x="11116" y="16249"/>
                  </a:lnTo>
                  <a:lnTo>
                    <a:pt x="11105" y="16281"/>
                  </a:lnTo>
                  <a:lnTo>
                    <a:pt x="11090" y="16313"/>
                  </a:lnTo>
                  <a:lnTo>
                    <a:pt x="11075" y="16342"/>
                  </a:lnTo>
                  <a:lnTo>
                    <a:pt x="11058" y="16371"/>
                  </a:lnTo>
                  <a:lnTo>
                    <a:pt x="11040" y="16400"/>
                  </a:lnTo>
                  <a:lnTo>
                    <a:pt x="11020" y="16427"/>
                  </a:lnTo>
                  <a:lnTo>
                    <a:pt x="10999" y="16453"/>
                  </a:lnTo>
                  <a:lnTo>
                    <a:pt x="10977" y="16479"/>
                  </a:lnTo>
                  <a:lnTo>
                    <a:pt x="10954" y="16502"/>
                  </a:lnTo>
                  <a:lnTo>
                    <a:pt x="10931" y="16526"/>
                  </a:lnTo>
                  <a:lnTo>
                    <a:pt x="10905" y="16548"/>
                  </a:lnTo>
                  <a:lnTo>
                    <a:pt x="10879" y="16568"/>
                  </a:lnTo>
                  <a:lnTo>
                    <a:pt x="10851" y="16588"/>
                  </a:lnTo>
                  <a:lnTo>
                    <a:pt x="10823" y="16606"/>
                  </a:lnTo>
                  <a:lnTo>
                    <a:pt x="10794" y="16623"/>
                  </a:lnTo>
                  <a:lnTo>
                    <a:pt x="10764" y="16639"/>
                  </a:lnTo>
                  <a:lnTo>
                    <a:pt x="10733" y="16652"/>
                  </a:lnTo>
                  <a:lnTo>
                    <a:pt x="10702" y="16665"/>
                  </a:lnTo>
                  <a:lnTo>
                    <a:pt x="10670" y="16675"/>
                  </a:lnTo>
                  <a:lnTo>
                    <a:pt x="10637" y="16685"/>
                  </a:lnTo>
                  <a:lnTo>
                    <a:pt x="10603" y="16693"/>
                  </a:lnTo>
                  <a:lnTo>
                    <a:pt x="10568" y="16698"/>
                  </a:lnTo>
                  <a:lnTo>
                    <a:pt x="10534" y="16704"/>
                  </a:lnTo>
                  <a:lnTo>
                    <a:pt x="10499" y="16706"/>
                  </a:lnTo>
                  <a:lnTo>
                    <a:pt x="10463" y="16707"/>
                  </a:lnTo>
                  <a:lnTo>
                    <a:pt x="696" y="16707"/>
                  </a:lnTo>
                  <a:lnTo>
                    <a:pt x="661" y="16706"/>
                  </a:lnTo>
                  <a:lnTo>
                    <a:pt x="626" y="16704"/>
                  </a:lnTo>
                  <a:lnTo>
                    <a:pt x="590" y="16698"/>
                  </a:lnTo>
                  <a:lnTo>
                    <a:pt x="557" y="16693"/>
                  </a:lnTo>
                  <a:lnTo>
                    <a:pt x="523" y="16685"/>
                  </a:lnTo>
                  <a:lnTo>
                    <a:pt x="489" y="16675"/>
                  </a:lnTo>
                  <a:lnTo>
                    <a:pt x="457" y="16665"/>
                  </a:lnTo>
                  <a:lnTo>
                    <a:pt x="426" y="16652"/>
                  </a:lnTo>
                  <a:lnTo>
                    <a:pt x="394" y="16639"/>
                  </a:lnTo>
                  <a:lnTo>
                    <a:pt x="364" y="16623"/>
                  </a:lnTo>
                  <a:lnTo>
                    <a:pt x="336" y="16606"/>
                  </a:lnTo>
                  <a:lnTo>
                    <a:pt x="307" y="16588"/>
                  </a:lnTo>
                  <a:lnTo>
                    <a:pt x="280" y="16568"/>
                  </a:lnTo>
                  <a:lnTo>
                    <a:pt x="254" y="16548"/>
                  </a:lnTo>
                  <a:lnTo>
                    <a:pt x="228" y="16526"/>
                  </a:lnTo>
                  <a:lnTo>
                    <a:pt x="205" y="16502"/>
                  </a:lnTo>
                  <a:lnTo>
                    <a:pt x="181" y="16479"/>
                  </a:lnTo>
                  <a:lnTo>
                    <a:pt x="159" y="16453"/>
                  </a:lnTo>
                  <a:lnTo>
                    <a:pt x="138" y="16427"/>
                  </a:lnTo>
                  <a:lnTo>
                    <a:pt x="119" y="16400"/>
                  </a:lnTo>
                  <a:lnTo>
                    <a:pt x="101" y="16371"/>
                  </a:lnTo>
                  <a:lnTo>
                    <a:pt x="84" y="16342"/>
                  </a:lnTo>
                  <a:lnTo>
                    <a:pt x="68" y="16313"/>
                  </a:lnTo>
                  <a:lnTo>
                    <a:pt x="55" y="16281"/>
                  </a:lnTo>
                  <a:lnTo>
                    <a:pt x="42" y="16249"/>
                  </a:lnTo>
                  <a:lnTo>
                    <a:pt x="32" y="16218"/>
                  </a:lnTo>
                  <a:lnTo>
                    <a:pt x="22" y="16184"/>
                  </a:lnTo>
                  <a:lnTo>
                    <a:pt x="14" y="16150"/>
                  </a:lnTo>
                  <a:lnTo>
                    <a:pt x="9" y="16116"/>
                  </a:lnTo>
                  <a:lnTo>
                    <a:pt x="3" y="16081"/>
                  </a:lnTo>
                  <a:lnTo>
                    <a:pt x="1" y="16046"/>
                  </a:lnTo>
                  <a:lnTo>
                    <a:pt x="0" y="16011"/>
                  </a:lnTo>
                  <a:lnTo>
                    <a:pt x="0" y="696"/>
                  </a:lnTo>
                  <a:lnTo>
                    <a:pt x="1" y="661"/>
                  </a:lnTo>
                  <a:lnTo>
                    <a:pt x="3" y="626"/>
                  </a:lnTo>
                  <a:lnTo>
                    <a:pt x="9" y="591"/>
                  </a:lnTo>
                  <a:lnTo>
                    <a:pt x="14" y="557"/>
                  </a:lnTo>
                  <a:lnTo>
                    <a:pt x="22" y="523"/>
                  </a:lnTo>
                  <a:lnTo>
                    <a:pt x="32" y="489"/>
                  </a:lnTo>
                  <a:lnTo>
                    <a:pt x="42" y="457"/>
                  </a:lnTo>
                  <a:lnTo>
                    <a:pt x="55" y="426"/>
                  </a:lnTo>
                  <a:lnTo>
                    <a:pt x="68" y="395"/>
                  </a:lnTo>
                  <a:lnTo>
                    <a:pt x="84" y="365"/>
                  </a:lnTo>
                  <a:lnTo>
                    <a:pt x="101" y="336"/>
                  </a:lnTo>
                  <a:lnTo>
                    <a:pt x="119" y="308"/>
                  </a:lnTo>
                  <a:lnTo>
                    <a:pt x="138" y="280"/>
                  </a:lnTo>
                  <a:lnTo>
                    <a:pt x="159" y="254"/>
                  </a:lnTo>
                  <a:lnTo>
                    <a:pt x="181" y="228"/>
                  </a:lnTo>
                  <a:lnTo>
                    <a:pt x="205" y="205"/>
                  </a:lnTo>
                  <a:lnTo>
                    <a:pt x="228" y="182"/>
                  </a:lnTo>
                  <a:lnTo>
                    <a:pt x="254" y="160"/>
                  </a:lnTo>
                  <a:lnTo>
                    <a:pt x="280" y="139"/>
                  </a:lnTo>
                  <a:lnTo>
                    <a:pt x="307" y="119"/>
                  </a:lnTo>
                  <a:lnTo>
                    <a:pt x="336" y="101"/>
                  </a:lnTo>
                  <a:lnTo>
                    <a:pt x="364" y="84"/>
                  </a:lnTo>
                  <a:lnTo>
                    <a:pt x="394" y="69"/>
                  </a:lnTo>
                  <a:lnTo>
                    <a:pt x="426" y="56"/>
                  </a:lnTo>
                  <a:lnTo>
                    <a:pt x="457" y="43"/>
                  </a:lnTo>
                  <a:lnTo>
                    <a:pt x="489" y="32"/>
                  </a:lnTo>
                  <a:lnTo>
                    <a:pt x="523" y="22"/>
                  </a:lnTo>
                  <a:lnTo>
                    <a:pt x="557" y="14"/>
                  </a:lnTo>
                  <a:lnTo>
                    <a:pt x="590" y="9"/>
                  </a:lnTo>
                  <a:lnTo>
                    <a:pt x="626" y="4"/>
                  </a:lnTo>
                  <a:lnTo>
                    <a:pt x="661" y="1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14"/>
            <p:cNvSpPr/>
            <p:nvPr/>
          </p:nvSpPr>
          <p:spPr>
            <a:xfrm rot="16200000">
              <a:off x="1786320" y="1248480"/>
              <a:ext cx="3760560" cy="4981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15"/>
            <p:cNvSpPr/>
            <p:nvPr/>
          </p:nvSpPr>
          <p:spPr>
            <a:xfrm rot="16200000">
              <a:off x="-646200" y="3681000"/>
              <a:ext cx="3762720" cy="118440"/>
            </a:xfrm>
            <a:prstGeom prst="rect">
              <a:avLst/>
            </a:prstGeom>
            <a:gradFill rotWithShape="0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67" name="Group 16"/>
            <p:cNvGrpSpPr/>
            <p:nvPr/>
          </p:nvGrpSpPr>
          <p:grpSpPr>
            <a:xfrm>
              <a:off x="6306120" y="3599280"/>
              <a:ext cx="319320" cy="319320"/>
              <a:chOff x="6306120" y="3599280"/>
              <a:chExt cx="319320" cy="319320"/>
            </a:xfrm>
          </p:grpSpPr>
          <p:sp>
            <p:nvSpPr>
              <p:cNvPr id="368" name="CustomShape 17"/>
              <p:cNvSpPr/>
              <p:nvPr/>
            </p:nvSpPr>
            <p:spPr>
              <a:xfrm rot="16200000">
                <a:off x="6306120" y="3599280"/>
                <a:ext cx="319320" cy="319320"/>
              </a:xfrm>
              <a:custGeom>
                <a:avLst/>
                <a:gdLst/>
                <a:ahLst/>
                <a:rect l="l" t="t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" name="CustomShape 18"/>
              <p:cNvSpPr/>
              <p:nvPr/>
            </p:nvSpPr>
            <p:spPr>
              <a:xfrm rot="16200000">
                <a:off x="6315480" y="3607560"/>
                <a:ext cx="301680" cy="301680"/>
              </a:xfrm>
              <a:custGeom>
                <a:avLst/>
                <a:gdLst/>
                <a:ahLst/>
                <a:rect l="l" t="t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" name="CustomShape 19"/>
              <p:cNvSpPr/>
              <p:nvPr/>
            </p:nvSpPr>
            <p:spPr>
              <a:xfrm rot="16200000">
                <a:off x="6406920" y="3699000"/>
                <a:ext cx="117720" cy="117720"/>
              </a:xfrm>
              <a:custGeom>
                <a:avLst/>
                <a:gdLst/>
                <a:ahLst/>
                <a:rect l="l" t="t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97000"/>
                    </a:schemeClr>
                  </a:gs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" name="CustomShape 20"/>
              <p:cNvSpPr/>
              <p:nvPr/>
            </p:nvSpPr>
            <p:spPr>
              <a:xfrm rot="16200000">
                <a:off x="6389280" y="3682440"/>
                <a:ext cx="319320" cy="153000"/>
              </a:xfrm>
              <a:custGeom>
                <a:avLst/>
                <a:gdLst/>
                <a:ahLst/>
                <a:rect l="l" t="t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4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72" name="CustomShape 21"/>
            <p:cNvSpPr/>
            <p:nvPr/>
          </p:nvSpPr>
          <p:spPr>
            <a:xfrm rot="16200000">
              <a:off x="2071080" y="242640"/>
              <a:ext cx="2343600" cy="5279400"/>
            </a:xfrm>
            <a:custGeom>
              <a:avLst/>
              <a:gdLst/>
              <a:ahLst/>
              <a:rect l="l" t="t" r="r" b="b"/>
              <a:pathLst>
                <a:path w="6402" h="14419">
                  <a:moveTo>
                    <a:pt x="0" y="0"/>
                  </a:moveTo>
                  <a:lnTo>
                    <a:pt x="5706" y="0"/>
                  </a:lnTo>
                  <a:lnTo>
                    <a:pt x="5742" y="1"/>
                  </a:lnTo>
                  <a:lnTo>
                    <a:pt x="5777" y="4"/>
                  </a:lnTo>
                  <a:lnTo>
                    <a:pt x="5811" y="9"/>
                  </a:lnTo>
                  <a:lnTo>
                    <a:pt x="5846" y="14"/>
                  </a:lnTo>
                  <a:lnTo>
                    <a:pt x="5880" y="22"/>
                  </a:lnTo>
                  <a:lnTo>
                    <a:pt x="5913" y="32"/>
                  </a:lnTo>
                  <a:lnTo>
                    <a:pt x="5945" y="43"/>
                  </a:lnTo>
                  <a:lnTo>
                    <a:pt x="5976" y="56"/>
                  </a:lnTo>
                  <a:lnTo>
                    <a:pt x="6007" y="69"/>
                  </a:lnTo>
                  <a:lnTo>
                    <a:pt x="6037" y="84"/>
                  </a:lnTo>
                  <a:lnTo>
                    <a:pt x="6066" y="101"/>
                  </a:lnTo>
                  <a:lnTo>
                    <a:pt x="6094" y="119"/>
                  </a:lnTo>
                  <a:lnTo>
                    <a:pt x="6122" y="139"/>
                  </a:lnTo>
                  <a:lnTo>
                    <a:pt x="6148" y="160"/>
                  </a:lnTo>
                  <a:lnTo>
                    <a:pt x="6174" y="182"/>
                  </a:lnTo>
                  <a:lnTo>
                    <a:pt x="6197" y="205"/>
                  </a:lnTo>
                  <a:lnTo>
                    <a:pt x="6220" y="228"/>
                  </a:lnTo>
                  <a:lnTo>
                    <a:pt x="6242" y="254"/>
                  </a:lnTo>
                  <a:lnTo>
                    <a:pt x="6263" y="280"/>
                  </a:lnTo>
                  <a:lnTo>
                    <a:pt x="6283" y="308"/>
                  </a:lnTo>
                  <a:lnTo>
                    <a:pt x="6301" y="336"/>
                  </a:lnTo>
                  <a:lnTo>
                    <a:pt x="6318" y="365"/>
                  </a:lnTo>
                  <a:lnTo>
                    <a:pt x="6333" y="395"/>
                  </a:lnTo>
                  <a:lnTo>
                    <a:pt x="6348" y="426"/>
                  </a:lnTo>
                  <a:lnTo>
                    <a:pt x="6359" y="457"/>
                  </a:lnTo>
                  <a:lnTo>
                    <a:pt x="6371" y="489"/>
                  </a:lnTo>
                  <a:lnTo>
                    <a:pt x="6380" y="523"/>
                  </a:lnTo>
                  <a:lnTo>
                    <a:pt x="6388" y="557"/>
                  </a:lnTo>
                  <a:lnTo>
                    <a:pt x="6394" y="591"/>
                  </a:lnTo>
                  <a:lnTo>
                    <a:pt x="6398" y="626"/>
                  </a:lnTo>
                  <a:lnTo>
                    <a:pt x="6401" y="661"/>
                  </a:lnTo>
                  <a:lnTo>
                    <a:pt x="6402" y="696"/>
                  </a:lnTo>
                  <a:lnTo>
                    <a:pt x="6402" y="14419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50000"/>
                  </a:schemeClr>
                </a:gs>
                <a:gs pos="65000">
                  <a:schemeClr val="bg1">
                    <a:alpha val="0"/>
                  </a:schemeClr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73" name="Group 22"/>
            <p:cNvGrpSpPr/>
            <p:nvPr/>
          </p:nvGrpSpPr>
          <p:grpSpPr>
            <a:xfrm>
              <a:off x="852480" y="3719880"/>
              <a:ext cx="86040" cy="87480"/>
              <a:chOff x="852480" y="3719880"/>
              <a:chExt cx="86040" cy="87480"/>
            </a:xfrm>
          </p:grpSpPr>
          <p:sp>
            <p:nvSpPr>
              <p:cNvPr id="374" name="CustomShape 23"/>
              <p:cNvSpPr/>
              <p:nvPr/>
            </p:nvSpPr>
            <p:spPr>
              <a:xfrm rot="16200000">
                <a:off x="851760" y="3720600"/>
                <a:ext cx="87480" cy="86040"/>
              </a:xfrm>
              <a:custGeom>
                <a:avLst/>
                <a:gdLst/>
                <a:ahLst/>
                <a:rect l="l" t="t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5" name="CustomShape 24"/>
              <p:cNvSpPr/>
              <p:nvPr/>
            </p:nvSpPr>
            <p:spPr>
              <a:xfrm rot="16200000">
                <a:off x="873360" y="3742560"/>
                <a:ext cx="42120" cy="42120"/>
              </a:xfrm>
              <a:custGeom>
                <a:avLst/>
                <a:gdLst/>
                <a:ahLst/>
                <a:rect l="l" t="t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6" name="CustomShape 25"/>
              <p:cNvSpPr/>
              <p:nvPr/>
            </p:nvSpPr>
            <p:spPr>
              <a:xfrm rot="16200000">
                <a:off x="890280" y="3766680"/>
                <a:ext cx="11880" cy="11880"/>
              </a:xfrm>
              <a:custGeom>
                <a:avLst/>
                <a:gdLst/>
                <a:ahLst/>
                <a:rect l="l" t="t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CustomShape 26"/>
              <p:cNvSpPr/>
              <p:nvPr/>
            </p:nvSpPr>
            <p:spPr>
              <a:xfrm rot="16200000">
                <a:off x="884160" y="3751560"/>
                <a:ext cx="7200" cy="7200"/>
              </a:xfrm>
              <a:custGeom>
                <a:avLst/>
                <a:gdLst/>
                <a:ahLst/>
                <a:rect l="l" t="t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aphicFrame>
        <p:nvGraphicFramePr>
          <p:cNvPr id="378" name="Chart 222"/>
          <p:cNvGraphicFramePr/>
          <p:nvPr/>
        </p:nvGraphicFramePr>
        <p:xfrm>
          <a:off x="1548000" y="2925360"/>
          <a:ext cx="4303080" cy="198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379" name="Group 27"/>
          <p:cNvGrpSpPr/>
          <p:nvPr/>
        </p:nvGrpSpPr>
        <p:grpSpPr>
          <a:xfrm>
            <a:off x="2616840" y="2536200"/>
            <a:ext cx="411120" cy="411120"/>
            <a:chOff x="2616840" y="2536200"/>
            <a:chExt cx="411120" cy="411120"/>
          </a:xfrm>
        </p:grpSpPr>
        <p:sp>
          <p:nvSpPr>
            <p:cNvPr id="380" name="CustomShape 28"/>
            <p:cNvSpPr/>
            <p:nvPr/>
          </p:nvSpPr>
          <p:spPr>
            <a:xfrm>
              <a:off x="2616840" y="2536200"/>
              <a:ext cx="411120" cy="411120"/>
            </a:xfrm>
            <a:prstGeom prst="ellipse">
              <a:avLst/>
            </a:prstGeom>
            <a:solidFill>
              <a:srgbClr val="c85660"/>
            </a:solidFill>
            <a:ln>
              <a:noFill/>
            </a:ln>
            <a:effectLst>
              <a:outerShdw algn="t" blurRad="50800" dir="54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81" name="Group 29"/>
            <p:cNvGrpSpPr/>
            <p:nvPr/>
          </p:nvGrpSpPr>
          <p:grpSpPr>
            <a:xfrm>
              <a:off x="2763720" y="2643120"/>
              <a:ext cx="117360" cy="196920"/>
              <a:chOff x="2763720" y="2643120"/>
              <a:chExt cx="117360" cy="196920"/>
            </a:xfrm>
          </p:grpSpPr>
          <p:sp>
            <p:nvSpPr>
              <p:cNvPr id="382" name="CustomShape 30"/>
              <p:cNvSpPr/>
              <p:nvPr/>
            </p:nvSpPr>
            <p:spPr>
              <a:xfrm>
                <a:off x="2763720" y="2670480"/>
                <a:ext cx="45360" cy="169560"/>
              </a:xfrm>
              <a:custGeom>
                <a:avLst/>
                <a:gdLst/>
                <a:ahLst/>
                <a:rect l="l" t="t" r="r" b="b"/>
                <a:pathLst>
                  <a:path w="211" h="783">
                    <a:moveTo>
                      <a:pt x="110" y="752"/>
                    </a:moveTo>
                    <a:lnTo>
                      <a:pt x="104" y="752"/>
                    </a:lnTo>
                    <a:lnTo>
                      <a:pt x="96" y="751"/>
                    </a:lnTo>
                    <a:lnTo>
                      <a:pt x="90" y="749"/>
                    </a:lnTo>
                    <a:lnTo>
                      <a:pt x="83" y="747"/>
                    </a:lnTo>
                    <a:lnTo>
                      <a:pt x="69" y="742"/>
                    </a:lnTo>
                    <a:lnTo>
                      <a:pt x="57" y="734"/>
                    </a:lnTo>
                    <a:lnTo>
                      <a:pt x="52" y="730"/>
                    </a:lnTo>
                    <a:lnTo>
                      <a:pt x="47" y="726"/>
                    </a:lnTo>
                    <a:lnTo>
                      <a:pt x="42" y="720"/>
                    </a:lnTo>
                    <a:lnTo>
                      <a:pt x="38" y="715"/>
                    </a:lnTo>
                    <a:lnTo>
                      <a:pt x="35" y="709"/>
                    </a:lnTo>
                    <a:lnTo>
                      <a:pt x="33" y="704"/>
                    </a:lnTo>
                    <a:lnTo>
                      <a:pt x="32" y="698"/>
                    </a:lnTo>
                    <a:lnTo>
                      <a:pt x="30" y="692"/>
                    </a:lnTo>
                    <a:lnTo>
                      <a:pt x="30" y="662"/>
                    </a:lnTo>
                    <a:lnTo>
                      <a:pt x="181" y="662"/>
                    </a:lnTo>
                    <a:lnTo>
                      <a:pt x="181" y="692"/>
                    </a:lnTo>
                    <a:lnTo>
                      <a:pt x="181" y="699"/>
                    </a:lnTo>
                    <a:lnTo>
                      <a:pt x="180" y="704"/>
                    </a:lnTo>
                    <a:lnTo>
                      <a:pt x="178" y="711"/>
                    </a:lnTo>
                    <a:lnTo>
                      <a:pt x="175" y="716"/>
                    </a:lnTo>
                    <a:lnTo>
                      <a:pt x="171" y="721"/>
                    </a:lnTo>
                    <a:lnTo>
                      <a:pt x="167" y="726"/>
                    </a:lnTo>
                    <a:lnTo>
                      <a:pt x="163" y="731"/>
                    </a:lnTo>
                    <a:lnTo>
                      <a:pt x="158" y="735"/>
                    </a:lnTo>
                    <a:lnTo>
                      <a:pt x="147" y="743"/>
                    </a:lnTo>
                    <a:lnTo>
                      <a:pt x="135" y="748"/>
                    </a:lnTo>
                    <a:lnTo>
                      <a:pt x="128" y="750"/>
                    </a:lnTo>
                    <a:lnTo>
                      <a:pt x="123" y="751"/>
                    </a:lnTo>
                    <a:lnTo>
                      <a:pt x="117" y="752"/>
                    </a:lnTo>
                    <a:lnTo>
                      <a:pt x="110" y="752"/>
                    </a:lnTo>
                    <a:close/>
                    <a:moveTo>
                      <a:pt x="106" y="47"/>
                    </a:moveTo>
                    <a:lnTo>
                      <a:pt x="172" y="179"/>
                    </a:lnTo>
                    <a:lnTo>
                      <a:pt x="40" y="179"/>
                    </a:lnTo>
                    <a:lnTo>
                      <a:pt x="106" y="47"/>
                    </a:lnTo>
                    <a:close/>
                    <a:moveTo>
                      <a:pt x="30" y="602"/>
                    </a:moveTo>
                    <a:lnTo>
                      <a:pt x="181" y="602"/>
                    </a:lnTo>
                    <a:lnTo>
                      <a:pt x="181" y="632"/>
                    </a:lnTo>
                    <a:lnTo>
                      <a:pt x="30" y="632"/>
                    </a:lnTo>
                    <a:lnTo>
                      <a:pt x="30" y="602"/>
                    </a:lnTo>
                    <a:close/>
                    <a:moveTo>
                      <a:pt x="181" y="209"/>
                    </a:moveTo>
                    <a:lnTo>
                      <a:pt x="181" y="572"/>
                    </a:lnTo>
                    <a:lnTo>
                      <a:pt x="121" y="572"/>
                    </a:lnTo>
                    <a:lnTo>
                      <a:pt x="121" y="209"/>
                    </a:lnTo>
                    <a:lnTo>
                      <a:pt x="181" y="209"/>
                    </a:lnTo>
                    <a:close/>
                    <a:moveTo>
                      <a:pt x="91" y="209"/>
                    </a:moveTo>
                    <a:lnTo>
                      <a:pt x="91" y="572"/>
                    </a:lnTo>
                    <a:lnTo>
                      <a:pt x="30" y="572"/>
                    </a:lnTo>
                    <a:lnTo>
                      <a:pt x="30" y="209"/>
                    </a:lnTo>
                    <a:lnTo>
                      <a:pt x="91" y="209"/>
                    </a:lnTo>
                    <a:close/>
                    <a:moveTo>
                      <a:pt x="210" y="188"/>
                    </a:moveTo>
                    <a:lnTo>
                      <a:pt x="120" y="7"/>
                    </a:lnTo>
                    <a:lnTo>
                      <a:pt x="118" y="4"/>
                    </a:lnTo>
                    <a:lnTo>
                      <a:pt x="114" y="1"/>
                    </a:lnTo>
                    <a:lnTo>
                      <a:pt x="110" y="0"/>
                    </a:lnTo>
                    <a:lnTo>
                      <a:pt x="106" y="0"/>
                    </a:lnTo>
                    <a:lnTo>
                      <a:pt x="103" y="0"/>
                    </a:lnTo>
                    <a:lnTo>
                      <a:pt x="98" y="1"/>
                    </a:lnTo>
                    <a:lnTo>
                      <a:pt x="95" y="4"/>
                    </a:lnTo>
                    <a:lnTo>
                      <a:pt x="93" y="7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1" y="191"/>
                    </a:lnTo>
                    <a:lnTo>
                      <a:pt x="0" y="194"/>
                    </a:lnTo>
                    <a:lnTo>
                      <a:pt x="0" y="692"/>
                    </a:lnTo>
                    <a:lnTo>
                      <a:pt x="1" y="702"/>
                    </a:lnTo>
                    <a:lnTo>
                      <a:pt x="4" y="711"/>
                    </a:lnTo>
                    <a:lnTo>
                      <a:pt x="7" y="719"/>
                    </a:lnTo>
                    <a:lnTo>
                      <a:pt x="10" y="728"/>
                    </a:lnTo>
                    <a:lnTo>
                      <a:pt x="15" y="735"/>
                    </a:lnTo>
                    <a:lnTo>
                      <a:pt x="22" y="743"/>
                    </a:lnTo>
                    <a:lnTo>
                      <a:pt x="28" y="750"/>
                    </a:lnTo>
                    <a:lnTo>
                      <a:pt x="36" y="757"/>
                    </a:lnTo>
                    <a:lnTo>
                      <a:pt x="44" y="762"/>
                    </a:lnTo>
                    <a:lnTo>
                      <a:pt x="53" y="768"/>
                    </a:lnTo>
                    <a:lnTo>
                      <a:pt x="62" y="772"/>
                    </a:lnTo>
                    <a:lnTo>
                      <a:pt x="71" y="776"/>
                    </a:lnTo>
                    <a:lnTo>
                      <a:pt x="81" y="778"/>
                    </a:lnTo>
                    <a:lnTo>
                      <a:pt x="91" y="780"/>
                    </a:lnTo>
                    <a:lnTo>
                      <a:pt x="100" y="783"/>
                    </a:lnTo>
                    <a:lnTo>
                      <a:pt x="110" y="783"/>
                    </a:lnTo>
                    <a:lnTo>
                      <a:pt x="119" y="783"/>
                    </a:lnTo>
                    <a:lnTo>
                      <a:pt x="128" y="780"/>
                    </a:lnTo>
                    <a:lnTo>
                      <a:pt x="137" y="778"/>
                    </a:lnTo>
                    <a:lnTo>
                      <a:pt x="147" y="776"/>
                    </a:lnTo>
                    <a:lnTo>
                      <a:pt x="155" y="772"/>
                    </a:lnTo>
                    <a:lnTo>
                      <a:pt x="163" y="768"/>
                    </a:lnTo>
                    <a:lnTo>
                      <a:pt x="171" y="762"/>
                    </a:lnTo>
                    <a:lnTo>
                      <a:pt x="179" y="757"/>
                    </a:lnTo>
                    <a:lnTo>
                      <a:pt x="185" y="750"/>
                    </a:lnTo>
                    <a:lnTo>
                      <a:pt x="192" y="744"/>
                    </a:lnTo>
                    <a:lnTo>
                      <a:pt x="197" y="736"/>
                    </a:lnTo>
                    <a:lnTo>
                      <a:pt x="203" y="728"/>
                    </a:lnTo>
                    <a:lnTo>
                      <a:pt x="207" y="720"/>
                    </a:lnTo>
                    <a:lnTo>
                      <a:pt x="209" y="711"/>
                    </a:lnTo>
                    <a:lnTo>
                      <a:pt x="211" y="702"/>
                    </a:lnTo>
                    <a:lnTo>
                      <a:pt x="211" y="692"/>
                    </a:lnTo>
                    <a:lnTo>
                      <a:pt x="211" y="194"/>
                    </a:lnTo>
                    <a:lnTo>
                      <a:pt x="211" y="191"/>
                    </a:lnTo>
                    <a:lnTo>
                      <a:pt x="210" y="188"/>
                    </a:lnTo>
                    <a:lnTo>
                      <a:pt x="210" y="188"/>
                    </a:lnTo>
                    <a:lnTo>
                      <a:pt x="210" y="1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" name="CustomShape 31"/>
              <p:cNvSpPr/>
              <p:nvPr/>
            </p:nvSpPr>
            <p:spPr>
              <a:xfrm>
                <a:off x="2822400" y="2643120"/>
                <a:ext cx="58680" cy="196920"/>
              </a:xfrm>
              <a:custGeom>
                <a:avLst/>
                <a:gdLst/>
                <a:ahLst/>
                <a:rect l="l" t="t" r="r" b="b"/>
                <a:pathLst>
                  <a:path w="273" h="905">
                    <a:moveTo>
                      <a:pt x="242" y="874"/>
                    </a:moveTo>
                    <a:lnTo>
                      <a:pt x="32" y="874"/>
                    </a:lnTo>
                    <a:lnTo>
                      <a:pt x="32" y="754"/>
                    </a:lnTo>
                    <a:lnTo>
                      <a:pt x="107" y="754"/>
                    </a:lnTo>
                    <a:lnTo>
                      <a:pt x="109" y="754"/>
                    </a:lnTo>
                    <a:lnTo>
                      <a:pt x="112" y="753"/>
                    </a:lnTo>
                    <a:lnTo>
                      <a:pt x="114" y="751"/>
                    </a:lnTo>
                    <a:lnTo>
                      <a:pt x="118" y="750"/>
                    </a:lnTo>
                    <a:lnTo>
                      <a:pt x="119" y="748"/>
                    </a:lnTo>
                    <a:lnTo>
                      <a:pt x="121" y="744"/>
                    </a:lnTo>
                    <a:lnTo>
                      <a:pt x="121" y="742"/>
                    </a:lnTo>
                    <a:lnTo>
                      <a:pt x="122" y="739"/>
                    </a:lnTo>
                    <a:lnTo>
                      <a:pt x="121" y="736"/>
                    </a:lnTo>
                    <a:lnTo>
                      <a:pt x="121" y="733"/>
                    </a:lnTo>
                    <a:lnTo>
                      <a:pt x="119" y="730"/>
                    </a:lnTo>
                    <a:lnTo>
                      <a:pt x="118" y="728"/>
                    </a:lnTo>
                    <a:lnTo>
                      <a:pt x="114" y="726"/>
                    </a:lnTo>
                    <a:lnTo>
                      <a:pt x="112" y="725"/>
                    </a:lnTo>
                    <a:lnTo>
                      <a:pt x="109" y="724"/>
                    </a:lnTo>
                    <a:lnTo>
                      <a:pt x="107" y="724"/>
                    </a:lnTo>
                    <a:lnTo>
                      <a:pt x="32" y="724"/>
                    </a:lnTo>
                    <a:lnTo>
                      <a:pt x="32" y="604"/>
                    </a:lnTo>
                    <a:lnTo>
                      <a:pt x="107" y="604"/>
                    </a:lnTo>
                    <a:lnTo>
                      <a:pt x="109" y="602"/>
                    </a:lnTo>
                    <a:lnTo>
                      <a:pt x="112" y="602"/>
                    </a:lnTo>
                    <a:lnTo>
                      <a:pt x="114" y="600"/>
                    </a:lnTo>
                    <a:lnTo>
                      <a:pt x="118" y="599"/>
                    </a:lnTo>
                    <a:lnTo>
                      <a:pt x="119" y="596"/>
                    </a:lnTo>
                    <a:lnTo>
                      <a:pt x="121" y="594"/>
                    </a:lnTo>
                    <a:lnTo>
                      <a:pt x="121" y="591"/>
                    </a:lnTo>
                    <a:lnTo>
                      <a:pt x="122" y="588"/>
                    </a:lnTo>
                    <a:lnTo>
                      <a:pt x="121" y="585"/>
                    </a:lnTo>
                    <a:lnTo>
                      <a:pt x="121" y="582"/>
                    </a:lnTo>
                    <a:lnTo>
                      <a:pt x="119" y="580"/>
                    </a:lnTo>
                    <a:lnTo>
                      <a:pt x="118" y="578"/>
                    </a:lnTo>
                    <a:lnTo>
                      <a:pt x="114" y="576"/>
                    </a:lnTo>
                    <a:lnTo>
                      <a:pt x="112" y="574"/>
                    </a:lnTo>
                    <a:lnTo>
                      <a:pt x="109" y="573"/>
                    </a:lnTo>
                    <a:lnTo>
                      <a:pt x="107" y="573"/>
                    </a:lnTo>
                    <a:lnTo>
                      <a:pt x="32" y="573"/>
                    </a:lnTo>
                    <a:lnTo>
                      <a:pt x="32" y="452"/>
                    </a:lnTo>
                    <a:lnTo>
                      <a:pt x="107" y="452"/>
                    </a:lnTo>
                    <a:lnTo>
                      <a:pt x="109" y="452"/>
                    </a:lnTo>
                    <a:lnTo>
                      <a:pt x="112" y="451"/>
                    </a:lnTo>
                    <a:lnTo>
                      <a:pt x="114" y="450"/>
                    </a:lnTo>
                    <a:lnTo>
                      <a:pt x="118" y="448"/>
                    </a:lnTo>
                    <a:lnTo>
                      <a:pt x="119" y="445"/>
                    </a:lnTo>
                    <a:lnTo>
                      <a:pt x="121" y="443"/>
                    </a:lnTo>
                    <a:lnTo>
                      <a:pt x="121" y="440"/>
                    </a:lnTo>
                    <a:lnTo>
                      <a:pt x="122" y="437"/>
                    </a:lnTo>
                    <a:lnTo>
                      <a:pt x="121" y="435"/>
                    </a:lnTo>
                    <a:lnTo>
                      <a:pt x="121" y="431"/>
                    </a:lnTo>
                    <a:lnTo>
                      <a:pt x="119" y="429"/>
                    </a:lnTo>
                    <a:lnTo>
                      <a:pt x="118" y="427"/>
                    </a:lnTo>
                    <a:lnTo>
                      <a:pt x="114" y="425"/>
                    </a:lnTo>
                    <a:lnTo>
                      <a:pt x="112" y="424"/>
                    </a:lnTo>
                    <a:lnTo>
                      <a:pt x="109" y="423"/>
                    </a:lnTo>
                    <a:lnTo>
                      <a:pt x="107" y="422"/>
                    </a:lnTo>
                    <a:lnTo>
                      <a:pt x="32" y="422"/>
                    </a:lnTo>
                    <a:lnTo>
                      <a:pt x="32" y="301"/>
                    </a:lnTo>
                    <a:lnTo>
                      <a:pt x="107" y="301"/>
                    </a:lnTo>
                    <a:lnTo>
                      <a:pt x="109" y="301"/>
                    </a:lnTo>
                    <a:lnTo>
                      <a:pt x="112" y="300"/>
                    </a:lnTo>
                    <a:lnTo>
                      <a:pt x="114" y="299"/>
                    </a:lnTo>
                    <a:lnTo>
                      <a:pt x="118" y="297"/>
                    </a:lnTo>
                    <a:lnTo>
                      <a:pt x="119" y="295"/>
                    </a:lnTo>
                    <a:lnTo>
                      <a:pt x="121" y="293"/>
                    </a:lnTo>
                    <a:lnTo>
                      <a:pt x="121" y="290"/>
                    </a:lnTo>
                    <a:lnTo>
                      <a:pt x="122" y="286"/>
                    </a:lnTo>
                    <a:lnTo>
                      <a:pt x="121" y="283"/>
                    </a:lnTo>
                    <a:lnTo>
                      <a:pt x="121" y="281"/>
                    </a:lnTo>
                    <a:lnTo>
                      <a:pt x="119" y="278"/>
                    </a:lnTo>
                    <a:lnTo>
                      <a:pt x="118" y="276"/>
                    </a:lnTo>
                    <a:lnTo>
                      <a:pt x="114" y="274"/>
                    </a:lnTo>
                    <a:lnTo>
                      <a:pt x="112" y="272"/>
                    </a:lnTo>
                    <a:lnTo>
                      <a:pt x="109" y="272"/>
                    </a:lnTo>
                    <a:lnTo>
                      <a:pt x="107" y="271"/>
                    </a:lnTo>
                    <a:lnTo>
                      <a:pt x="32" y="271"/>
                    </a:lnTo>
                    <a:lnTo>
                      <a:pt x="32" y="151"/>
                    </a:lnTo>
                    <a:lnTo>
                      <a:pt x="107" y="151"/>
                    </a:lnTo>
                    <a:lnTo>
                      <a:pt x="109" y="151"/>
                    </a:lnTo>
                    <a:lnTo>
                      <a:pt x="112" y="150"/>
                    </a:lnTo>
                    <a:lnTo>
                      <a:pt x="114" y="149"/>
                    </a:lnTo>
                    <a:lnTo>
                      <a:pt x="118" y="147"/>
                    </a:lnTo>
                    <a:lnTo>
                      <a:pt x="119" y="144"/>
                    </a:lnTo>
                    <a:lnTo>
                      <a:pt x="121" y="141"/>
                    </a:lnTo>
                    <a:lnTo>
                      <a:pt x="121" y="139"/>
                    </a:lnTo>
                    <a:lnTo>
                      <a:pt x="122" y="136"/>
                    </a:lnTo>
                    <a:lnTo>
                      <a:pt x="121" y="133"/>
                    </a:lnTo>
                    <a:lnTo>
                      <a:pt x="121" y="130"/>
                    </a:lnTo>
                    <a:lnTo>
                      <a:pt x="119" y="127"/>
                    </a:lnTo>
                    <a:lnTo>
                      <a:pt x="118" y="125"/>
                    </a:lnTo>
                    <a:lnTo>
                      <a:pt x="114" y="123"/>
                    </a:lnTo>
                    <a:lnTo>
                      <a:pt x="112" y="122"/>
                    </a:lnTo>
                    <a:lnTo>
                      <a:pt x="109" y="121"/>
                    </a:lnTo>
                    <a:lnTo>
                      <a:pt x="107" y="121"/>
                    </a:lnTo>
                    <a:lnTo>
                      <a:pt x="32" y="121"/>
                    </a:lnTo>
                    <a:lnTo>
                      <a:pt x="32" y="30"/>
                    </a:lnTo>
                    <a:lnTo>
                      <a:pt x="242" y="30"/>
                    </a:lnTo>
                    <a:lnTo>
                      <a:pt x="242" y="874"/>
                    </a:lnTo>
                    <a:close/>
                    <a:moveTo>
                      <a:pt x="257" y="0"/>
                    </a:moveTo>
                    <a:lnTo>
                      <a:pt x="17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3" y="9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1" y="890"/>
                    </a:lnTo>
                    <a:lnTo>
                      <a:pt x="1" y="893"/>
                    </a:lnTo>
                    <a:lnTo>
                      <a:pt x="3" y="895"/>
                    </a:lnTo>
                    <a:lnTo>
                      <a:pt x="4" y="898"/>
                    </a:lnTo>
                    <a:lnTo>
                      <a:pt x="6" y="900"/>
                    </a:lnTo>
                    <a:lnTo>
                      <a:pt x="8" y="902"/>
                    </a:lnTo>
                    <a:lnTo>
                      <a:pt x="10" y="904"/>
                    </a:lnTo>
                    <a:lnTo>
                      <a:pt x="13" y="905"/>
                    </a:lnTo>
                    <a:lnTo>
                      <a:pt x="17" y="905"/>
                    </a:lnTo>
                    <a:lnTo>
                      <a:pt x="257" y="905"/>
                    </a:lnTo>
                    <a:lnTo>
                      <a:pt x="261" y="905"/>
                    </a:lnTo>
                    <a:lnTo>
                      <a:pt x="263" y="904"/>
                    </a:lnTo>
                    <a:lnTo>
                      <a:pt x="266" y="902"/>
                    </a:lnTo>
                    <a:lnTo>
                      <a:pt x="268" y="900"/>
                    </a:lnTo>
                    <a:lnTo>
                      <a:pt x="269" y="898"/>
                    </a:lnTo>
                    <a:lnTo>
                      <a:pt x="271" y="895"/>
                    </a:lnTo>
                    <a:lnTo>
                      <a:pt x="273" y="893"/>
                    </a:lnTo>
                    <a:lnTo>
                      <a:pt x="273" y="890"/>
                    </a:lnTo>
                    <a:lnTo>
                      <a:pt x="273" y="15"/>
                    </a:lnTo>
                    <a:lnTo>
                      <a:pt x="273" y="12"/>
                    </a:lnTo>
                    <a:lnTo>
                      <a:pt x="271" y="9"/>
                    </a:lnTo>
                    <a:lnTo>
                      <a:pt x="269" y="7"/>
                    </a:lnTo>
                    <a:lnTo>
                      <a:pt x="268" y="5"/>
                    </a:lnTo>
                    <a:lnTo>
                      <a:pt x="266" y="2"/>
                    </a:lnTo>
                    <a:lnTo>
                      <a:pt x="263" y="1"/>
                    </a:lnTo>
                    <a:lnTo>
                      <a:pt x="261" y="0"/>
                    </a:lnTo>
                    <a:lnTo>
                      <a:pt x="257" y="0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384" name="Group 32"/>
          <p:cNvGrpSpPr/>
          <p:nvPr/>
        </p:nvGrpSpPr>
        <p:grpSpPr>
          <a:xfrm>
            <a:off x="3898800" y="2536200"/>
            <a:ext cx="411120" cy="411120"/>
            <a:chOff x="3898800" y="2536200"/>
            <a:chExt cx="411120" cy="411120"/>
          </a:xfrm>
        </p:grpSpPr>
        <p:sp>
          <p:nvSpPr>
            <p:cNvPr id="385" name="CustomShape 33"/>
            <p:cNvSpPr/>
            <p:nvPr/>
          </p:nvSpPr>
          <p:spPr>
            <a:xfrm>
              <a:off x="3898800" y="2536200"/>
              <a:ext cx="411120" cy="411120"/>
            </a:xfrm>
            <a:prstGeom prst="ellipse">
              <a:avLst/>
            </a:prstGeom>
            <a:solidFill>
              <a:srgbClr val="ffaf25"/>
            </a:solidFill>
            <a:ln>
              <a:noFill/>
            </a:ln>
            <a:effectLst>
              <a:outerShdw algn="t" blurRad="50800" dir="54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86" name="Group 34"/>
            <p:cNvGrpSpPr/>
            <p:nvPr/>
          </p:nvGrpSpPr>
          <p:grpSpPr>
            <a:xfrm>
              <a:off x="4001760" y="2639880"/>
              <a:ext cx="205200" cy="203760"/>
              <a:chOff x="4001760" y="2639880"/>
              <a:chExt cx="205200" cy="203760"/>
            </a:xfrm>
          </p:grpSpPr>
          <p:sp>
            <p:nvSpPr>
              <p:cNvPr id="387" name="CustomShape 35"/>
              <p:cNvSpPr/>
              <p:nvPr/>
            </p:nvSpPr>
            <p:spPr>
              <a:xfrm>
                <a:off x="4001760" y="2705400"/>
                <a:ext cx="124560" cy="138240"/>
              </a:xfrm>
              <a:custGeom>
                <a:avLst/>
                <a:gdLst/>
                <a:ahLst/>
                <a:rect l="l" t="t" r="r" b="b"/>
                <a:pathLst>
                  <a:path w="422" h="465">
                    <a:moveTo>
                      <a:pt x="367" y="272"/>
                    </a:moveTo>
                    <a:lnTo>
                      <a:pt x="247" y="392"/>
                    </a:lnTo>
                    <a:lnTo>
                      <a:pt x="237" y="402"/>
                    </a:lnTo>
                    <a:lnTo>
                      <a:pt x="226" y="409"/>
                    </a:lnTo>
                    <a:lnTo>
                      <a:pt x="217" y="417"/>
                    </a:lnTo>
                    <a:lnTo>
                      <a:pt x="206" y="422"/>
                    </a:lnTo>
                    <a:lnTo>
                      <a:pt x="194" y="427"/>
                    </a:lnTo>
                    <a:lnTo>
                      <a:pt x="184" y="431"/>
                    </a:lnTo>
                    <a:lnTo>
                      <a:pt x="172" y="433"/>
                    </a:lnTo>
                    <a:lnTo>
                      <a:pt x="161" y="434"/>
                    </a:lnTo>
                    <a:lnTo>
                      <a:pt x="150" y="434"/>
                    </a:lnTo>
                    <a:lnTo>
                      <a:pt x="141" y="434"/>
                    </a:lnTo>
                    <a:lnTo>
                      <a:pt x="131" y="432"/>
                    </a:lnTo>
                    <a:lnTo>
                      <a:pt x="122" y="429"/>
                    </a:lnTo>
                    <a:lnTo>
                      <a:pt x="113" y="424"/>
                    </a:lnTo>
                    <a:lnTo>
                      <a:pt x="104" y="420"/>
                    </a:lnTo>
                    <a:lnTo>
                      <a:pt x="96" y="414"/>
                    </a:lnTo>
                    <a:lnTo>
                      <a:pt x="88" y="407"/>
                    </a:lnTo>
                    <a:lnTo>
                      <a:pt x="58" y="377"/>
                    </a:lnTo>
                    <a:lnTo>
                      <a:pt x="52" y="370"/>
                    </a:lnTo>
                    <a:lnTo>
                      <a:pt x="47" y="362"/>
                    </a:lnTo>
                    <a:lnTo>
                      <a:pt x="41" y="354"/>
                    </a:lnTo>
                    <a:lnTo>
                      <a:pt x="37" y="344"/>
                    </a:lnTo>
                    <a:lnTo>
                      <a:pt x="34" y="334"/>
                    </a:lnTo>
                    <a:lnTo>
                      <a:pt x="32" y="325"/>
                    </a:lnTo>
                    <a:lnTo>
                      <a:pt x="31" y="315"/>
                    </a:lnTo>
                    <a:lnTo>
                      <a:pt x="30" y="306"/>
                    </a:lnTo>
                    <a:lnTo>
                      <a:pt x="31" y="296"/>
                    </a:lnTo>
                    <a:lnTo>
                      <a:pt x="32" y="286"/>
                    </a:lnTo>
                    <a:lnTo>
                      <a:pt x="34" y="277"/>
                    </a:lnTo>
                    <a:lnTo>
                      <a:pt x="37" y="267"/>
                    </a:lnTo>
                    <a:lnTo>
                      <a:pt x="41" y="258"/>
                    </a:lnTo>
                    <a:lnTo>
                      <a:pt x="47" y="250"/>
                    </a:lnTo>
                    <a:lnTo>
                      <a:pt x="52" y="241"/>
                    </a:lnTo>
                    <a:lnTo>
                      <a:pt x="58" y="234"/>
                    </a:lnTo>
                    <a:lnTo>
                      <a:pt x="223" y="69"/>
                    </a:lnTo>
                    <a:lnTo>
                      <a:pt x="234" y="60"/>
                    </a:lnTo>
                    <a:lnTo>
                      <a:pt x="245" y="51"/>
                    </a:lnTo>
                    <a:lnTo>
                      <a:pt x="255" y="44"/>
                    </a:lnTo>
                    <a:lnTo>
                      <a:pt x="266" y="38"/>
                    </a:lnTo>
                    <a:lnTo>
                      <a:pt x="278" y="34"/>
                    </a:lnTo>
                    <a:lnTo>
                      <a:pt x="288" y="32"/>
                    </a:lnTo>
                    <a:lnTo>
                      <a:pt x="299" y="30"/>
                    </a:lnTo>
                    <a:lnTo>
                      <a:pt x="311" y="30"/>
                    </a:lnTo>
                    <a:lnTo>
                      <a:pt x="322" y="32"/>
                    </a:lnTo>
                    <a:lnTo>
                      <a:pt x="333" y="35"/>
                    </a:lnTo>
                    <a:lnTo>
                      <a:pt x="344" y="39"/>
                    </a:lnTo>
                    <a:lnTo>
                      <a:pt x="355" y="46"/>
                    </a:lnTo>
                    <a:lnTo>
                      <a:pt x="365" y="53"/>
                    </a:lnTo>
                    <a:lnTo>
                      <a:pt x="376" y="62"/>
                    </a:lnTo>
                    <a:lnTo>
                      <a:pt x="386" y="71"/>
                    </a:lnTo>
                    <a:lnTo>
                      <a:pt x="394" y="83"/>
                    </a:lnTo>
                    <a:lnTo>
                      <a:pt x="397" y="85"/>
                    </a:lnTo>
                    <a:lnTo>
                      <a:pt x="400" y="87"/>
                    </a:lnTo>
                    <a:lnTo>
                      <a:pt x="402" y="88"/>
                    </a:lnTo>
                    <a:lnTo>
                      <a:pt x="405" y="88"/>
                    </a:lnTo>
                    <a:lnTo>
                      <a:pt x="407" y="90"/>
                    </a:lnTo>
                    <a:lnTo>
                      <a:pt x="410" y="88"/>
                    </a:lnTo>
                    <a:lnTo>
                      <a:pt x="414" y="87"/>
                    </a:lnTo>
                    <a:lnTo>
                      <a:pt x="416" y="86"/>
                    </a:lnTo>
                    <a:lnTo>
                      <a:pt x="418" y="84"/>
                    </a:lnTo>
                    <a:lnTo>
                      <a:pt x="420" y="82"/>
                    </a:lnTo>
                    <a:lnTo>
                      <a:pt x="421" y="79"/>
                    </a:lnTo>
                    <a:lnTo>
                      <a:pt x="422" y="77"/>
                    </a:lnTo>
                    <a:lnTo>
                      <a:pt x="422" y="74"/>
                    </a:lnTo>
                    <a:lnTo>
                      <a:pt x="421" y="70"/>
                    </a:lnTo>
                    <a:lnTo>
                      <a:pt x="420" y="68"/>
                    </a:lnTo>
                    <a:lnTo>
                      <a:pt x="419" y="65"/>
                    </a:lnTo>
                    <a:lnTo>
                      <a:pt x="407" y="51"/>
                    </a:lnTo>
                    <a:lnTo>
                      <a:pt x="395" y="39"/>
                    </a:lnTo>
                    <a:lnTo>
                      <a:pt x="383" y="29"/>
                    </a:lnTo>
                    <a:lnTo>
                      <a:pt x="370" y="19"/>
                    </a:lnTo>
                    <a:lnTo>
                      <a:pt x="356" y="11"/>
                    </a:lnTo>
                    <a:lnTo>
                      <a:pt x="342" y="6"/>
                    </a:lnTo>
                    <a:lnTo>
                      <a:pt x="327" y="2"/>
                    </a:lnTo>
                    <a:lnTo>
                      <a:pt x="313" y="0"/>
                    </a:lnTo>
                    <a:lnTo>
                      <a:pt x="298" y="0"/>
                    </a:lnTo>
                    <a:lnTo>
                      <a:pt x="284" y="2"/>
                    </a:lnTo>
                    <a:lnTo>
                      <a:pt x="270" y="5"/>
                    </a:lnTo>
                    <a:lnTo>
                      <a:pt x="256" y="10"/>
                    </a:lnTo>
                    <a:lnTo>
                      <a:pt x="242" y="18"/>
                    </a:lnTo>
                    <a:lnTo>
                      <a:pt x="229" y="26"/>
                    </a:lnTo>
                    <a:lnTo>
                      <a:pt x="215" y="36"/>
                    </a:lnTo>
                    <a:lnTo>
                      <a:pt x="202" y="49"/>
                    </a:lnTo>
                    <a:lnTo>
                      <a:pt x="37" y="213"/>
                    </a:lnTo>
                    <a:lnTo>
                      <a:pt x="29" y="223"/>
                    </a:lnTo>
                    <a:lnTo>
                      <a:pt x="21" y="233"/>
                    </a:lnTo>
                    <a:lnTo>
                      <a:pt x="15" y="245"/>
                    </a:lnTo>
                    <a:lnTo>
                      <a:pt x="9" y="256"/>
                    </a:lnTo>
                    <a:lnTo>
                      <a:pt x="5" y="268"/>
                    </a:lnTo>
                    <a:lnTo>
                      <a:pt x="2" y="281"/>
                    </a:lnTo>
                    <a:lnTo>
                      <a:pt x="1" y="293"/>
                    </a:lnTo>
                    <a:lnTo>
                      <a:pt x="0" y="306"/>
                    </a:lnTo>
                    <a:lnTo>
                      <a:pt x="1" y="318"/>
                    </a:lnTo>
                    <a:lnTo>
                      <a:pt x="2" y="331"/>
                    </a:lnTo>
                    <a:lnTo>
                      <a:pt x="5" y="343"/>
                    </a:lnTo>
                    <a:lnTo>
                      <a:pt x="9" y="356"/>
                    </a:lnTo>
                    <a:lnTo>
                      <a:pt x="15" y="366"/>
                    </a:lnTo>
                    <a:lnTo>
                      <a:pt x="21" y="378"/>
                    </a:lnTo>
                    <a:lnTo>
                      <a:pt x="29" y="389"/>
                    </a:lnTo>
                    <a:lnTo>
                      <a:pt x="37" y="399"/>
                    </a:lnTo>
                    <a:lnTo>
                      <a:pt x="67" y="429"/>
                    </a:lnTo>
                    <a:lnTo>
                      <a:pt x="77" y="436"/>
                    </a:lnTo>
                    <a:lnTo>
                      <a:pt x="86" y="443"/>
                    </a:lnTo>
                    <a:lnTo>
                      <a:pt x="97" y="450"/>
                    </a:lnTo>
                    <a:lnTo>
                      <a:pt x="108" y="455"/>
                    </a:lnTo>
                    <a:lnTo>
                      <a:pt x="119" y="460"/>
                    </a:lnTo>
                    <a:lnTo>
                      <a:pt x="131" y="462"/>
                    </a:lnTo>
                    <a:lnTo>
                      <a:pt x="143" y="464"/>
                    </a:lnTo>
                    <a:lnTo>
                      <a:pt x="155" y="465"/>
                    </a:lnTo>
                    <a:lnTo>
                      <a:pt x="159" y="464"/>
                    </a:lnTo>
                    <a:lnTo>
                      <a:pt x="162" y="464"/>
                    </a:lnTo>
                    <a:lnTo>
                      <a:pt x="177" y="463"/>
                    </a:lnTo>
                    <a:lnTo>
                      <a:pt x="191" y="460"/>
                    </a:lnTo>
                    <a:lnTo>
                      <a:pt x="204" y="455"/>
                    </a:lnTo>
                    <a:lnTo>
                      <a:pt x="218" y="450"/>
                    </a:lnTo>
                    <a:lnTo>
                      <a:pt x="231" y="442"/>
                    </a:lnTo>
                    <a:lnTo>
                      <a:pt x="244" y="434"/>
                    </a:lnTo>
                    <a:lnTo>
                      <a:pt x="256" y="424"/>
                    </a:lnTo>
                    <a:lnTo>
                      <a:pt x="268" y="414"/>
                    </a:lnTo>
                    <a:lnTo>
                      <a:pt x="388" y="294"/>
                    </a:lnTo>
                    <a:lnTo>
                      <a:pt x="389" y="292"/>
                    </a:lnTo>
                    <a:lnTo>
                      <a:pt x="391" y="288"/>
                    </a:lnTo>
                    <a:lnTo>
                      <a:pt x="391" y="286"/>
                    </a:lnTo>
                    <a:lnTo>
                      <a:pt x="392" y="283"/>
                    </a:lnTo>
                    <a:lnTo>
                      <a:pt x="391" y="281"/>
                    </a:lnTo>
                    <a:lnTo>
                      <a:pt x="391" y="278"/>
                    </a:lnTo>
                    <a:lnTo>
                      <a:pt x="389" y="275"/>
                    </a:lnTo>
                    <a:lnTo>
                      <a:pt x="388" y="272"/>
                    </a:lnTo>
                    <a:lnTo>
                      <a:pt x="385" y="270"/>
                    </a:lnTo>
                    <a:lnTo>
                      <a:pt x="383" y="269"/>
                    </a:lnTo>
                    <a:lnTo>
                      <a:pt x="379" y="268"/>
                    </a:lnTo>
                    <a:lnTo>
                      <a:pt x="377" y="268"/>
                    </a:lnTo>
                    <a:lnTo>
                      <a:pt x="374" y="268"/>
                    </a:lnTo>
                    <a:lnTo>
                      <a:pt x="371" y="269"/>
                    </a:lnTo>
                    <a:lnTo>
                      <a:pt x="369" y="270"/>
                    </a:lnTo>
                    <a:lnTo>
                      <a:pt x="367" y="27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CustomShape 36"/>
              <p:cNvSpPr/>
              <p:nvPr/>
            </p:nvSpPr>
            <p:spPr>
              <a:xfrm>
                <a:off x="4091040" y="2639880"/>
                <a:ext cx="115920" cy="136800"/>
              </a:xfrm>
              <a:custGeom>
                <a:avLst/>
                <a:gdLst/>
                <a:ahLst/>
                <a:rect l="l" t="t" r="r" b="b"/>
                <a:pathLst>
                  <a:path w="392" h="458">
                    <a:moveTo>
                      <a:pt x="354" y="76"/>
                    </a:moveTo>
                    <a:lnTo>
                      <a:pt x="324" y="46"/>
                    </a:lnTo>
                    <a:lnTo>
                      <a:pt x="315" y="38"/>
                    </a:lnTo>
                    <a:lnTo>
                      <a:pt x="305" y="30"/>
                    </a:lnTo>
                    <a:lnTo>
                      <a:pt x="293" y="23"/>
                    </a:lnTo>
                    <a:lnTo>
                      <a:pt x="283" y="16"/>
                    </a:lnTo>
                    <a:lnTo>
                      <a:pt x="270" y="11"/>
                    </a:lnTo>
                    <a:lnTo>
                      <a:pt x="258" y="7"/>
                    </a:lnTo>
                    <a:lnTo>
                      <a:pt x="245" y="4"/>
                    </a:lnTo>
                    <a:lnTo>
                      <a:pt x="232" y="1"/>
                    </a:lnTo>
                    <a:lnTo>
                      <a:pt x="220" y="0"/>
                    </a:lnTo>
                    <a:lnTo>
                      <a:pt x="208" y="1"/>
                    </a:lnTo>
                    <a:lnTo>
                      <a:pt x="195" y="3"/>
                    </a:lnTo>
                    <a:lnTo>
                      <a:pt x="183" y="6"/>
                    </a:lnTo>
                    <a:lnTo>
                      <a:pt x="172" y="10"/>
                    </a:lnTo>
                    <a:lnTo>
                      <a:pt x="160" y="15"/>
                    </a:lnTo>
                    <a:lnTo>
                      <a:pt x="149" y="23"/>
                    </a:lnTo>
                    <a:lnTo>
                      <a:pt x="139" y="31"/>
                    </a:lnTo>
                    <a:lnTo>
                      <a:pt x="5" y="166"/>
                    </a:lnTo>
                    <a:lnTo>
                      <a:pt x="3" y="168"/>
                    </a:lnTo>
                    <a:lnTo>
                      <a:pt x="1" y="171"/>
                    </a:lnTo>
                    <a:lnTo>
                      <a:pt x="0" y="174"/>
                    </a:lnTo>
                    <a:lnTo>
                      <a:pt x="0" y="177"/>
                    </a:lnTo>
                    <a:lnTo>
                      <a:pt x="0" y="179"/>
                    </a:lnTo>
                    <a:lnTo>
                      <a:pt x="1" y="182"/>
                    </a:lnTo>
                    <a:lnTo>
                      <a:pt x="3" y="184"/>
                    </a:lnTo>
                    <a:lnTo>
                      <a:pt x="5" y="188"/>
                    </a:lnTo>
                    <a:lnTo>
                      <a:pt x="7" y="189"/>
                    </a:lnTo>
                    <a:lnTo>
                      <a:pt x="10" y="191"/>
                    </a:lnTo>
                    <a:lnTo>
                      <a:pt x="12" y="192"/>
                    </a:lnTo>
                    <a:lnTo>
                      <a:pt x="15" y="192"/>
                    </a:lnTo>
                    <a:lnTo>
                      <a:pt x="19" y="192"/>
                    </a:lnTo>
                    <a:lnTo>
                      <a:pt x="21" y="191"/>
                    </a:lnTo>
                    <a:lnTo>
                      <a:pt x="24" y="189"/>
                    </a:lnTo>
                    <a:lnTo>
                      <a:pt x="26" y="188"/>
                    </a:lnTo>
                    <a:lnTo>
                      <a:pt x="160" y="53"/>
                    </a:lnTo>
                    <a:lnTo>
                      <a:pt x="167" y="46"/>
                    </a:lnTo>
                    <a:lnTo>
                      <a:pt x="176" y="41"/>
                    </a:lnTo>
                    <a:lnTo>
                      <a:pt x="184" y="37"/>
                    </a:lnTo>
                    <a:lnTo>
                      <a:pt x="193" y="34"/>
                    </a:lnTo>
                    <a:lnTo>
                      <a:pt x="203" y="31"/>
                    </a:lnTo>
                    <a:lnTo>
                      <a:pt x="212" y="30"/>
                    </a:lnTo>
                    <a:lnTo>
                      <a:pt x="222" y="30"/>
                    </a:lnTo>
                    <a:lnTo>
                      <a:pt x="231" y="31"/>
                    </a:lnTo>
                    <a:lnTo>
                      <a:pt x="242" y="34"/>
                    </a:lnTo>
                    <a:lnTo>
                      <a:pt x="252" y="36"/>
                    </a:lnTo>
                    <a:lnTo>
                      <a:pt x="261" y="40"/>
                    </a:lnTo>
                    <a:lnTo>
                      <a:pt x="270" y="44"/>
                    </a:lnTo>
                    <a:lnTo>
                      <a:pt x="280" y="48"/>
                    </a:lnTo>
                    <a:lnTo>
                      <a:pt x="288" y="55"/>
                    </a:lnTo>
                    <a:lnTo>
                      <a:pt x="296" y="60"/>
                    </a:lnTo>
                    <a:lnTo>
                      <a:pt x="303" y="68"/>
                    </a:lnTo>
                    <a:lnTo>
                      <a:pt x="333" y="98"/>
                    </a:lnTo>
                    <a:lnTo>
                      <a:pt x="341" y="105"/>
                    </a:lnTo>
                    <a:lnTo>
                      <a:pt x="346" y="113"/>
                    </a:lnTo>
                    <a:lnTo>
                      <a:pt x="351" y="120"/>
                    </a:lnTo>
                    <a:lnTo>
                      <a:pt x="354" y="128"/>
                    </a:lnTo>
                    <a:lnTo>
                      <a:pt x="358" y="136"/>
                    </a:lnTo>
                    <a:lnTo>
                      <a:pt x="360" y="145"/>
                    </a:lnTo>
                    <a:lnTo>
                      <a:pt x="362" y="153"/>
                    </a:lnTo>
                    <a:lnTo>
                      <a:pt x="362" y="162"/>
                    </a:lnTo>
                    <a:lnTo>
                      <a:pt x="362" y="170"/>
                    </a:lnTo>
                    <a:lnTo>
                      <a:pt x="360" y="179"/>
                    </a:lnTo>
                    <a:lnTo>
                      <a:pt x="358" y="188"/>
                    </a:lnTo>
                    <a:lnTo>
                      <a:pt x="354" y="195"/>
                    </a:lnTo>
                    <a:lnTo>
                      <a:pt x="351" y="204"/>
                    </a:lnTo>
                    <a:lnTo>
                      <a:pt x="346" y="211"/>
                    </a:lnTo>
                    <a:lnTo>
                      <a:pt x="341" y="219"/>
                    </a:lnTo>
                    <a:lnTo>
                      <a:pt x="333" y="226"/>
                    </a:lnTo>
                    <a:lnTo>
                      <a:pt x="154" y="405"/>
                    </a:lnTo>
                    <a:lnTo>
                      <a:pt x="148" y="411"/>
                    </a:lnTo>
                    <a:lnTo>
                      <a:pt x="141" y="416"/>
                    </a:lnTo>
                    <a:lnTo>
                      <a:pt x="133" y="421"/>
                    </a:lnTo>
                    <a:lnTo>
                      <a:pt x="124" y="424"/>
                    </a:lnTo>
                    <a:lnTo>
                      <a:pt x="116" y="426"/>
                    </a:lnTo>
                    <a:lnTo>
                      <a:pt x="107" y="427"/>
                    </a:lnTo>
                    <a:lnTo>
                      <a:pt x="99" y="428"/>
                    </a:lnTo>
                    <a:lnTo>
                      <a:pt x="89" y="427"/>
                    </a:lnTo>
                    <a:lnTo>
                      <a:pt x="80" y="426"/>
                    </a:lnTo>
                    <a:lnTo>
                      <a:pt x="71" y="424"/>
                    </a:lnTo>
                    <a:lnTo>
                      <a:pt x="62" y="421"/>
                    </a:lnTo>
                    <a:lnTo>
                      <a:pt x="54" y="416"/>
                    </a:lnTo>
                    <a:lnTo>
                      <a:pt x="46" y="411"/>
                    </a:lnTo>
                    <a:lnTo>
                      <a:pt x="39" y="406"/>
                    </a:lnTo>
                    <a:lnTo>
                      <a:pt x="32" y="399"/>
                    </a:lnTo>
                    <a:lnTo>
                      <a:pt x="27" y="393"/>
                    </a:lnTo>
                    <a:lnTo>
                      <a:pt x="26" y="390"/>
                    </a:lnTo>
                    <a:lnTo>
                      <a:pt x="24" y="389"/>
                    </a:lnTo>
                    <a:lnTo>
                      <a:pt x="21" y="386"/>
                    </a:lnTo>
                    <a:lnTo>
                      <a:pt x="19" y="386"/>
                    </a:lnTo>
                    <a:lnTo>
                      <a:pt x="15" y="385"/>
                    </a:lnTo>
                    <a:lnTo>
                      <a:pt x="12" y="386"/>
                    </a:lnTo>
                    <a:lnTo>
                      <a:pt x="10" y="386"/>
                    </a:lnTo>
                    <a:lnTo>
                      <a:pt x="7" y="389"/>
                    </a:lnTo>
                    <a:lnTo>
                      <a:pt x="5" y="391"/>
                    </a:lnTo>
                    <a:lnTo>
                      <a:pt x="3" y="393"/>
                    </a:lnTo>
                    <a:lnTo>
                      <a:pt x="1" y="395"/>
                    </a:lnTo>
                    <a:lnTo>
                      <a:pt x="0" y="398"/>
                    </a:lnTo>
                    <a:lnTo>
                      <a:pt x="0" y="400"/>
                    </a:lnTo>
                    <a:lnTo>
                      <a:pt x="0" y="403"/>
                    </a:lnTo>
                    <a:lnTo>
                      <a:pt x="1" y="407"/>
                    </a:lnTo>
                    <a:lnTo>
                      <a:pt x="3" y="409"/>
                    </a:lnTo>
                    <a:lnTo>
                      <a:pt x="10" y="418"/>
                    </a:lnTo>
                    <a:lnTo>
                      <a:pt x="19" y="427"/>
                    </a:lnTo>
                    <a:lnTo>
                      <a:pt x="28" y="435"/>
                    </a:lnTo>
                    <a:lnTo>
                      <a:pt x="38" y="442"/>
                    </a:lnTo>
                    <a:lnTo>
                      <a:pt x="50" y="447"/>
                    </a:lnTo>
                    <a:lnTo>
                      <a:pt x="61" y="452"/>
                    </a:lnTo>
                    <a:lnTo>
                      <a:pt x="73" y="455"/>
                    </a:lnTo>
                    <a:lnTo>
                      <a:pt x="86" y="457"/>
                    </a:lnTo>
                    <a:lnTo>
                      <a:pt x="92" y="457"/>
                    </a:lnTo>
                    <a:lnTo>
                      <a:pt x="99" y="458"/>
                    </a:lnTo>
                    <a:lnTo>
                      <a:pt x="109" y="457"/>
                    </a:lnTo>
                    <a:lnTo>
                      <a:pt x="120" y="456"/>
                    </a:lnTo>
                    <a:lnTo>
                      <a:pt x="130" y="453"/>
                    </a:lnTo>
                    <a:lnTo>
                      <a:pt x="141" y="449"/>
                    </a:lnTo>
                    <a:lnTo>
                      <a:pt x="150" y="445"/>
                    </a:lnTo>
                    <a:lnTo>
                      <a:pt x="159" y="440"/>
                    </a:lnTo>
                    <a:lnTo>
                      <a:pt x="167" y="433"/>
                    </a:lnTo>
                    <a:lnTo>
                      <a:pt x="175" y="426"/>
                    </a:lnTo>
                    <a:lnTo>
                      <a:pt x="354" y="247"/>
                    </a:lnTo>
                    <a:lnTo>
                      <a:pt x="363" y="238"/>
                    </a:lnTo>
                    <a:lnTo>
                      <a:pt x="370" y="228"/>
                    </a:lnTo>
                    <a:lnTo>
                      <a:pt x="377" y="217"/>
                    </a:lnTo>
                    <a:lnTo>
                      <a:pt x="382" y="207"/>
                    </a:lnTo>
                    <a:lnTo>
                      <a:pt x="387" y="196"/>
                    </a:lnTo>
                    <a:lnTo>
                      <a:pt x="390" y="184"/>
                    </a:lnTo>
                    <a:lnTo>
                      <a:pt x="392" y="174"/>
                    </a:lnTo>
                    <a:lnTo>
                      <a:pt x="392" y="162"/>
                    </a:lnTo>
                    <a:lnTo>
                      <a:pt x="392" y="150"/>
                    </a:lnTo>
                    <a:lnTo>
                      <a:pt x="390" y="138"/>
                    </a:lnTo>
                    <a:lnTo>
                      <a:pt x="387" y="128"/>
                    </a:lnTo>
                    <a:lnTo>
                      <a:pt x="382" y="117"/>
                    </a:lnTo>
                    <a:lnTo>
                      <a:pt x="377" y="106"/>
                    </a:lnTo>
                    <a:lnTo>
                      <a:pt x="370" y="96"/>
                    </a:lnTo>
                    <a:lnTo>
                      <a:pt x="363" y="86"/>
                    </a:lnTo>
                    <a:lnTo>
                      <a:pt x="354" y="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389" name="Group 37"/>
          <p:cNvGrpSpPr/>
          <p:nvPr/>
        </p:nvGrpSpPr>
        <p:grpSpPr>
          <a:xfrm>
            <a:off x="5180760" y="2536200"/>
            <a:ext cx="411120" cy="411120"/>
            <a:chOff x="5180760" y="2536200"/>
            <a:chExt cx="411120" cy="411120"/>
          </a:xfrm>
        </p:grpSpPr>
        <p:sp>
          <p:nvSpPr>
            <p:cNvPr id="390" name="CustomShape 38"/>
            <p:cNvSpPr/>
            <p:nvPr/>
          </p:nvSpPr>
          <p:spPr>
            <a:xfrm>
              <a:off x="5180760" y="2536200"/>
              <a:ext cx="411120" cy="411120"/>
            </a:xfrm>
            <a:prstGeom prst="ellipse">
              <a:avLst/>
            </a:prstGeom>
            <a:solidFill>
              <a:srgbClr val="635c5f"/>
            </a:solidFill>
            <a:ln>
              <a:noFill/>
            </a:ln>
            <a:effectLst>
              <a:outerShdw algn="t" blurRad="50800" dir="54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91" name="Group 39"/>
            <p:cNvGrpSpPr/>
            <p:nvPr/>
          </p:nvGrpSpPr>
          <p:grpSpPr>
            <a:xfrm>
              <a:off x="5299920" y="2651760"/>
              <a:ext cx="180000" cy="180360"/>
              <a:chOff x="5299920" y="2651760"/>
              <a:chExt cx="180000" cy="180360"/>
            </a:xfrm>
          </p:grpSpPr>
          <p:sp>
            <p:nvSpPr>
              <p:cNvPr id="392" name="CustomShape 40"/>
              <p:cNvSpPr/>
              <p:nvPr/>
            </p:nvSpPr>
            <p:spPr>
              <a:xfrm>
                <a:off x="5344920" y="2680560"/>
                <a:ext cx="44640" cy="51840"/>
              </a:xfrm>
              <a:custGeom>
                <a:avLst/>
                <a:gdLst/>
                <a:ahLst/>
                <a:rect l="l" t="t" r="r" b="b"/>
                <a:pathLst>
                  <a:path w="222" h="257">
                    <a:moveTo>
                      <a:pt x="78" y="253"/>
                    </a:moveTo>
                    <a:lnTo>
                      <a:pt x="79" y="253"/>
                    </a:lnTo>
                    <a:lnTo>
                      <a:pt x="79" y="254"/>
                    </a:lnTo>
                    <a:lnTo>
                      <a:pt x="81" y="255"/>
                    </a:lnTo>
                    <a:lnTo>
                      <a:pt x="82" y="256"/>
                    </a:lnTo>
                    <a:lnTo>
                      <a:pt x="84" y="256"/>
                    </a:lnTo>
                    <a:lnTo>
                      <a:pt x="86" y="256"/>
                    </a:lnTo>
                    <a:lnTo>
                      <a:pt x="87" y="257"/>
                    </a:lnTo>
                    <a:lnTo>
                      <a:pt x="88" y="257"/>
                    </a:lnTo>
                    <a:lnTo>
                      <a:pt x="88" y="257"/>
                    </a:lnTo>
                    <a:lnTo>
                      <a:pt x="89" y="257"/>
                    </a:lnTo>
                    <a:lnTo>
                      <a:pt x="89" y="257"/>
                    </a:lnTo>
                    <a:lnTo>
                      <a:pt x="89" y="257"/>
                    </a:lnTo>
                    <a:lnTo>
                      <a:pt x="89" y="257"/>
                    </a:lnTo>
                    <a:lnTo>
                      <a:pt x="91" y="256"/>
                    </a:lnTo>
                    <a:lnTo>
                      <a:pt x="94" y="256"/>
                    </a:lnTo>
                    <a:lnTo>
                      <a:pt x="95" y="255"/>
                    </a:lnTo>
                    <a:lnTo>
                      <a:pt x="96" y="254"/>
                    </a:lnTo>
                    <a:lnTo>
                      <a:pt x="97" y="254"/>
                    </a:lnTo>
                    <a:lnTo>
                      <a:pt x="99" y="253"/>
                    </a:lnTo>
                    <a:lnTo>
                      <a:pt x="177" y="181"/>
                    </a:lnTo>
                    <a:lnTo>
                      <a:pt x="179" y="178"/>
                    </a:lnTo>
                    <a:lnTo>
                      <a:pt x="180" y="176"/>
                    </a:lnTo>
                    <a:lnTo>
                      <a:pt x="181" y="174"/>
                    </a:lnTo>
                    <a:lnTo>
                      <a:pt x="181" y="170"/>
                    </a:lnTo>
                    <a:lnTo>
                      <a:pt x="181" y="167"/>
                    </a:lnTo>
                    <a:lnTo>
                      <a:pt x="181" y="165"/>
                    </a:lnTo>
                    <a:lnTo>
                      <a:pt x="179" y="162"/>
                    </a:lnTo>
                    <a:lnTo>
                      <a:pt x="178" y="160"/>
                    </a:lnTo>
                    <a:lnTo>
                      <a:pt x="176" y="158"/>
                    </a:lnTo>
                    <a:lnTo>
                      <a:pt x="172" y="156"/>
                    </a:lnTo>
                    <a:lnTo>
                      <a:pt x="170" y="155"/>
                    </a:lnTo>
                    <a:lnTo>
                      <a:pt x="167" y="154"/>
                    </a:lnTo>
                    <a:lnTo>
                      <a:pt x="164" y="155"/>
                    </a:lnTo>
                    <a:lnTo>
                      <a:pt x="162" y="155"/>
                    </a:lnTo>
                    <a:lnTo>
                      <a:pt x="159" y="156"/>
                    </a:lnTo>
                    <a:lnTo>
                      <a:pt x="156" y="159"/>
                    </a:lnTo>
                    <a:lnTo>
                      <a:pt x="105" y="206"/>
                    </a:lnTo>
                    <a:lnTo>
                      <a:pt x="106" y="189"/>
                    </a:lnTo>
                    <a:lnTo>
                      <a:pt x="106" y="176"/>
                    </a:lnTo>
                    <a:lnTo>
                      <a:pt x="108" y="163"/>
                    </a:lnTo>
                    <a:lnTo>
                      <a:pt x="110" y="150"/>
                    </a:lnTo>
                    <a:lnTo>
                      <a:pt x="114" y="138"/>
                    </a:lnTo>
                    <a:lnTo>
                      <a:pt x="118" y="125"/>
                    </a:lnTo>
                    <a:lnTo>
                      <a:pt x="122" y="115"/>
                    </a:lnTo>
                    <a:lnTo>
                      <a:pt x="129" y="103"/>
                    </a:lnTo>
                    <a:lnTo>
                      <a:pt x="135" y="92"/>
                    </a:lnTo>
                    <a:lnTo>
                      <a:pt x="142" y="82"/>
                    </a:lnTo>
                    <a:lnTo>
                      <a:pt x="150" y="73"/>
                    </a:lnTo>
                    <a:lnTo>
                      <a:pt x="159" y="63"/>
                    </a:lnTo>
                    <a:lnTo>
                      <a:pt x="168" y="55"/>
                    </a:lnTo>
                    <a:lnTo>
                      <a:pt x="179" y="47"/>
                    </a:lnTo>
                    <a:lnTo>
                      <a:pt x="190" y="41"/>
                    </a:lnTo>
                    <a:lnTo>
                      <a:pt x="200" y="34"/>
                    </a:lnTo>
                    <a:lnTo>
                      <a:pt x="212" y="28"/>
                    </a:lnTo>
                    <a:lnTo>
                      <a:pt x="215" y="27"/>
                    </a:lnTo>
                    <a:lnTo>
                      <a:pt x="217" y="25"/>
                    </a:lnTo>
                    <a:lnTo>
                      <a:pt x="219" y="22"/>
                    </a:lnTo>
                    <a:lnTo>
                      <a:pt x="221" y="20"/>
                    </a:lnTo>
                    <a:lnTo>
                      <a:pt x="221" y="17"/>
                    </a:lnTo>
                    <a:lnTo>
                      <a:pt x="222" y="14"/>
                    </a:lnTo>
                    <a:lnTo>
                      <a:pt x="221" y="12"/>
                    </a:lnTo>
                    <a:lnTo>
                      <a:pt x="220" y="9"/>
                    </a:lnTo>
                    <a:lnTo>
                      <a:pt x="219" y="6"/>
                    </a:lnTo>
                    <a:lnTo>
                      <a:pt x="216" y="3"/>
                    </a:lnTo>
                    <a:lnTo>
                      <a:pt x="214" y="2"/>
                    </a:lnTo>
                    <a:lnTo>
                      <a:pt x="212" y="1"/>
                    </a:lnTo>
                    <a:lnTo>
                      <a:pt x="209" y="0"/>
                    </a:lnTo>
                    <a:lnTo>
                      <a:pt x="207" y="0"/>
                    </a:lnTo>
                    <a:lnTo>
                      <a:pt x="204" y="0"/>
                    </a:lnTo>
                    <a:lnTo>
                      <a:pt x="200" y="1"/>
                    </a:lnTo>
                    <a:lnTo>
                      <a:pt x="186" y="7"/>
                    </a:lnTo>
                    <a:lnTo>
                      <a:pt x="174" y="15"/>
                    </a:lnTo>
                    <a:lnTo>
                      <a:pt x="161" y="22"/>
                    </a:lnTo>
                    <a:lnTo>
                      <a:pt x="149" y="32"/>
                    </a:lnTo>
                    <a:lnTo>
                      <a:pt x="138" y="42"/>
                    </a:lnTo>
                    <a:lnTo>
                      <a:pt x="127" y="52"/>
                    </a:lnTo>
                    <a:lnTo>
                      <a:pt x="119" y="64"/>
                    </a:lnTo>
                    <a:lnTo>
                      <a:pt x="110" y="76"/>
                    </a:lnTo>
                    <a:lnTo>
                      <a:pt x="102" y="88"/>
                    </a:lnTo>
                    <a:lnTo>
                      <a:pt x="95" y="101"/>
                    </a:lnTo>
                    <a:lnTo>
                      <a:pt x="90" y="115"/>
                    </a:lnTo>
                    <a:lnTo>
                      <a:pt x="85" y="129"/>
                    </a:lnTo>
                    <a:lnTo>
                      <a:pt x="81" y="143"/>
                    </a:lnTo>
                    <a:lnTo>
                      <a:pt x="78" y="158"/>
                    </a:lnTo>
                    <a:lnTo>
                      <a:pt x="77" y="173"/>
                    </a:lnTo>
                    <a:lnTo>
                      <a:pt x="76" y="188"/>
                    </a:lnTo>
                    <a:lnTo>
                      <a:pt x="75" y="208"/>
                    </a:lnTo>
                    <a:lnTo>
                      <a:pt x="26" y="159"/>
                    </a:lnTo>
                    <a:lnTo>
                      <a:pt x="24" y="158"/>
                    </a:lnTo>
                    <a:lnTo>
                      <a:pt x="21" y="155"/>
                    </a:lnTo>
                    <a:lnTo>
                      <a:pt x="18" y="155"/>
                    </a:lnTo>
                    <a:lnTo>
                      <a:pt x="15" y="154"/>
                    </a:lnTo>
                    <a:lnTo>
                      <a:pt x="13" y="155"/>
                    </a:lnTo>
                    <a:lnTo>
                      <a:pt x="10" y="155"/>
                    </a:lnTo>
                    <a:lnTo>
                      <a:pt x="7" y="158"/>
                    </a:lnTo>
                    <a:lnTo>
                      <a:pt x="5" y="160"/>
                    </a:lnTo>
                    <a:lnTo>
                      <a:pt x="3" y="162"/>
                    </a:lnTo>
                    <a:lnTo>
                      <a:pt x="1" y="164"/>
                    </a:lnTo>
                    <a:lnTo>
                      <a:pt x="1" y="167"/>
                    </a:lnTo>
                    <a:lnTo>
                      <a:pt x="0" y="169"/>
                    </a:lnTo>
                    <a:lnTo>
                      <a:pt x="1" y="173"/>
                    </a:lnTo>
                    <a:lnTo>
                      <a:pt x="2" y="176"/>
                    </a:lnTo>
                    <a:lnTo>
                      <a:pt x="3" y="178"/>
                    </a:lnTo>
                    <a:lnTo>
                      <a:pt x="5" y="180"/>
                    </a:lnTo>
                    <a:lnTo>
                      <a:pt x="78" y="25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" name="CustomShape 41"/>
              <p:cNvSpPr/>
              <p:nvPr/>
            </p:nvSpPr>
            <p:spPr>
              <a:xfrm>
                <a:off x="5299920" y="2736000"/>
                <a:ext cx="120240" cy="96120"/>
              </a:xfrm>
              <a:custGeom>
                <a:avLst/>
                <a:gdLst/>
                <a:ahLst/>
                <a:rect l="l" t="t" r="r" b="b"/>
                <a:pathLst>
                  <a:path w="599" h="479">
                    <a:moveTo>
                      <a:pt x="524" y="389"/>
                    </a:moveTo>
                    <a:lnTo>
                      <a:pt x="75" y="389"/>
                    </a:lnTo>
                    <a:lnTo>
                      <a:pt x="71" y="389"/>
                    </a:lnTo>
                    <a:lnTo>
                      <a:pt x="66" y="388"/>
                    </a:lnTo>
                    <a:lnTo>
                      <a:pt x="63" y="386"/>
                    </a:lnTo>
                    <a:lnTo>
                      <a:pt x="59" y="384"/>
                    </a:lnTo>
                    <a:lnTo>
                      <a:pt x="51" y="378"/>
                    </a:lnTo>
                    <a:lnTo>
                      <a:pt x="44" y="369"/>
                    </a:lnTo>
                    <a:lnTo>
                      <a:pt x="38" y="359"/>
                    </a:lnTo>
                    <a:lnTo>
                      <a:pt x="34" y="350"/>
                    </a:lnTo>
                    <a:lnTo>
                      <a:pt x="31" y="339"/>
                    </a:lnTo>
                    <a:lnTo>
                      <a:pt x="30" y="329"/>
                    </a:lnTo>
                    <a:lnTo>
                      <a:pt x="569" y="329"/>
                    </a:lnTo>
                    <a:lnTo>
                      <a:pt x="568" y="339"/>
                    </a:lnTo>
                    <a:lnTo>
                      <a:pt x="565" y="350"/>
                    </a:lnTo>
                    <a:lnTo>
                      <a:pt x="560" y="359"/>
                    </a:lnTo>
                    <a:lnTo>
                      <a:pt x="555" y="369"/>
                    </a:lnTo>
                    <a:lnTo>
                      <a:pt x="547" y="378"/>
                    </a:lnTo>
                    <a:lnTo>
                      <a:pt x="540" y="384"/>
                    </a:lnTo>
                    <a:lnTo>
                      <a:pt x="536" y="386"/>
                    </a:lnTo>
                    <a:lnTo>
                      <a:pt x="532" y="388"/>
                    </a:lnTo>
                    <a:lnTo>
                      <a:pt x="528" y="389"/>
                    </a:lnTo>
                    <a:lnTo>
                      <a:pt x="524" y="389"/>
                    </a:lnTo>
                    <a:close/>
                    <a:moveTo>
                      <a:pt x="527" y="0"/>
                    </a:moveTo>
                    <a:lnTo>
                      <a:pt x="470" y="0"/>
                    </a:lnTo>
                    <a:lnTo>
                      <a:pt x="468" y="0"/>
                    </a:lnTo>
                    <a:lnTo>
                      <a:pt x="465" y="1"/>
                    </a:lnTo>
                    <a:lnTo>
                      <a:pt x="463" y="2"/>
                    </a:lnTo>
                    <a:lnTo>
                      <a:pt x="461" y="5"/>
                    </a:lnTo>
                    <a:lnTo>
                      <a:pt x="458" y="7"/>
                    </a:lnTo>
                    <a:lnTo>
                      <a:pt x="457" y="9"/>
                    </a:lnTo>
                    <a:lnTo>
                      <a:pt x="456" y="12"/>
                    </a:lnTo>
                    <a:lnTo>
                      <a:pt x="455" y="15"/>
                    </a:lnTo>
                    <a:lnTo>
                      <a:pt x="456" y="18"/>
                    </a:lnTo>
                    <a:lnTo>
                      <a:pt x="457" y="21"/>
                    </a:lnTo>
                    <a:lnTo>
                      <a:pt x="458" y="24"/>
                    </a:lnTo>
                    <a:lnTo>
                      <a:pt x="461" y="26"/>
                    </a:lnTo>
                    <a:lnTo>
                      <a:pt x="463" y="27"/>
                    </a:lnTo>
                    <a:lnTo>
                      <a:pt x="465" y="29"/>
                    </a:lnTo>
                    <a:lnTo>
                      <a:pt x="468" y="29"/>
                    </a:lnTo>
                    <a:lnTo>
                      <a:pt x="470" y="30"/>
                    </a:lnTo>
                    <a:lnTo>
                      <a:pt x="527" y="30"/>
                    </a:lnTo>
                    <a:lnTo>
                      <a:pt x="536" y="31"/>
                    </a:lnTo>
                    <a:lnTo>
                      <a:pt x="543" y="33"/>
                    </a:lnTo>
                    <a:lnTo>
                      <a:pt x="551" y="37"/>
                    </a:lnTo>
                    <a:lnTo>
                      <a:pt x="557" y="42"/>
                    </a:lnTo>
                    <a:lnTo>
                      <a:pt x="562" y="48"/>
                    </a:lnTo>
                    <a:lnTo>
                      <a:pt x="566" y="56"/>
                    </a:lnTo>
                    <a:lnTo>
                      <a:pt x="568" y="63"/>
                    </a:lnTo>
                    <a:lnTo>
                      <a:pt x="569" y="72"/>
                    </a:lnTo>
                    <a:lnTo>
                      <a:pt x="569" y="299"/>
                    </a:lnTo>
                    <a:lnTo>
                      <a:pt x="30" y="299"/>
                    </a:lnTo>
                    <a:lnTo>
                      <a:pt x="30" y="72"/>
                    </a:lnTo>
                    <a:lnTo>
                      <a:pt x="31" y="63"/>
                    </a:lnTo>
                    <a:lnTo>
                      <a:pt x="33" y="56"/>
                    </a:lnTo>
                    <a:lnTo>
                      <a:pt x="37" y="48"/>
                    </a:lnTo>
                    <a:lnTo>
                      <a:pt x="42" y="42"/>
                    </a:lnTo>
                    <a:lnTo>
                      <a:pt x="48" y="37"/>
                    </a:lnTo>
                    <a:lnTo>
                      <a:pt x="56" y="33"/>
                    </a:lnTo>
                    <a:lnTo>
                      <a:pt x="63" y="31"/>
                    </a:lnTo>
                    <a:lnTo>
                      <a:pt x="72" y="30"/>
                    </a:lnTo>
                    <a:lnTo>
                      <a:pt x="128" y="30"/>
                    </a:lnTo>
                    <a:lnTo>
                      <a:pt x="132" y="29"/>
                    </a:lnTo>
                    <a:lnTo>
                      <a:pt x="134" y="29"/>
                    </a:lnTo>
                    <a:lnTo>
                      <a:pt x="137" y="27"/>
                    </a:lnTo>
                    <a:lnTo>
                      <a:pt x="139" y="26"/>
                    </a:lnTo>
                    <a:lnTo>
                      <a:pt x="140" y="24"/>
                    </a:lnTo>
                    <a:lnTo>
                      <a:pt x="142" y="21"/>
                    </a:lnTo>
                    <a:lnTo>
                      <a:pt x="142" y="18"/>
                    </a:lnTo>
                    <a:lnTo>
                      <a:pt x="143" y="15"/>
                    </a:lnTo>
                    <a:lnTo>
                      <a:pt x="142" y="12"/>
                    </a:lnTo>
                    <a:lnTo>
                      <a:pt x="142" y="9"/>
                    </a:lnTo>
                    <a:lnTo>
                      <a:pt x="140" y="7"/>
                    </a:lnTo>
                    <a:lnTo>
                      <a:pt x="139" y="5"/>
                    </a:lnTo>
                    <a:lnTo>
                      <a:pt x="137" y="2"/>
                    </a:lnTo>
                    <a:lnTo>
                      <a:pt x="134" y="1"/>
                    </a:lnTo>
                    <a:lnTo>
                      <a:pt x="132" y="0"/>
                    </a:lnTo>
                    <a:lnTo>
                      <a:pt x="128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0" y="3"/>
                    </a:lnTo>
                    <a:lnTo>
                      <a:pt x="44" y="6"/>
                    </a:lnTo>
                    <a:lnTo>
                      <a:pt x="37" y="9"/>
                    </a:lnTo>
                    <a:lnTo>
                      <a:pt x="31" y="12"/>
                    </a:lnTo>
                    <a:lnTo>
                      <a:pt x="26" y="16"/>
                    </a:lnTo>
                    <a:lnTo>
                      <a:pt x="21" y="21"/>
                    </a:lnTo>
                    <a:lnTo>
                      <a:pt x="16" y="26"/>
                    </a:lnTo>
                    <a:lnTo>
                      <a:pt x="12" y="31"/>
                    </a:lnTo>
                    <a:lnTo>
                      <a:pt x="8" y="38"/>
                    </a:lnTo>
                    <a:lnTo>
                      <a:pt x="5" y="44"/>
                    </a:lnTo>
                    <a:lnTo>
                      <a:pt x="3" y="51"/>
                    </a:lnTo>
                    <a:lnTo>
                      <a:pt x="1" y="57"/>
                    </a:lnTo>
                    <a:lnTo>
                      <a:pt x="0" y="65"/>
                    </a:lnTo>
                    <a:lnTo>
                      <a:pt x="0" y="72"/>
                    </a:lnTo>
                    <a:lnTo>
                      <a:pt x="0" y="329"/>
                    </a:lnTo>
                    <a:lnTo>
                      <a:pt x="0" y="337"/>
                    </a:lnTo>
                    <a:lnTo>
                      <a:pt x="1" y="345"/>
                    </a:lnTo>
                    <a:lnTo>
                      <a:pt x="3" y="353"/>
                    </a:lnTo>
                    <a:lnTo>
                      <a:pt x="6" y="360"/>
                    </a:lnTo>
                    <a:lnTo>
                      <a:pt x="10" y="368"/>
                    </a:lnTo>
                    <a:lnTo>
                      <a:pt x="13" y="375"/>
                    </a:lnTo>
                    <a:lnTo>
                      <a:pt x="17" y="383"/>
                    </a:lnTo>
                    <a:lnTo>
                      <a:pt x="22" y="389"/>
                    </a:lnTo>
                    <a:lnTo>
                      <a:pt x="28" y="396"/>
                    </a:lnTo>
                    <a:lnTo>
                      <a:pt x="33" y="401"/>
                    </a:lnTo>
                    <a:lnTo>
                      <a:pt x="40" y="407"/>
                    </a:lnTo>
                    <a:lnTo>
                      <a:pt x="46" y="411"/>
                    </a:lnTo>
                    <a:lnTo>
                      <a:pt x="53" y="415"/>
                    </a:lnTo>
                    <a:lnTo>
                      <a:pt x="60" y="417"/>
                    </a:lnTo>
                    <a:lnTo>
                      <a:pt x="67" y="419"/>
                    </a:lnTo>
                    <a:lnTo>
                      <a:pt x="75" y="419"/>
                    </a:lnTo>
                    <a:lnTo>
                      <a:pt x="285" y="419"/>
                    </a:lnTo>
                    <a:lnTo>
                      <a:pt x="285" y="449"/>
                    </a:lnTo>
                    <a:lnTo>
                      <a:pt x="185" y="449"/>
                    </a:lnTo>
                    <a:lnTo>
                      <a:pt x="182" y="449"/>
                    </a:lnTo>
                    <a:lnTo>
                      <a:pt x="179" y="450"/>
                    </a:lnTo>
                    <a:lnTo>
                      <a:pt x="177" y="453"/>
                    </a:lnTo>
                    <a:lnTo>
                      <a:pt x="175" y="454"/>
                    </a:lnTo>
                    <a:lnTo>
                      <a:pt x="172" y="456"/>
                    </a:lnTo>
                    <a:lnTo>
                      <a:pt x="171" y="459"/>
                    </a:lnTo>
                    <a:lnTo>
                      <a:pt x="170" y="461"/>
                    </a:lnTo>
                    <a:lnTo>
                      <a:pt x="170" y="464"/>
                    </a:lnTo>
                    <a:lnTo>
                      <a:pt x="170" y="468"/>
                    </a:lnTo>
                    <a:lnTo>
                      <a:pt x="171" y="471"/>
                    </a:lnTo>
                    <a:lnTo>
                      <a:pt x="172" y="473"/>
                    </a:lnTo>
                    <a:lnTo>
                      <a:pt x="175" y="475"/>
                    </a:lnTo>
                    <a:lnTo>
                      <a:pt x="177" y="477"/>
                    </a:lnTo>
                    <a:lnTo>
                      <a:pt x="179" y="478"/>
                    </a:lnTo>
                    <a:lnTo>
                      <a:pt x="182" y="479"/>
                    </a:lnTo>
                    <a:lnTo>
                      <a:pt x="185" y="479"/>
                    </a:lnTo>
                    <a:lnTo>
                      <a:pt x="411" y="479"/>
                    </a:lnTo>
                    <a:lnTo>
                      <a:pt x="415" y="479"/>
                    </a:lnTo>
                    <a:lnTo>
                      <a:pt x="418" y="478"/>
                    </a:lnTo>
                    <a:lnTo>
                      <a:pt x="420" y="477"/>
                    </a:lnTo>
                    <a:lnTo>
                      <a:pt x="422" y="475"/>
                    </a:lnTo>
                    <a:lnTo>
                      <a:pt x="424" y="473"/>
                    </a:lnTo>
                    <a:lnTo>
                      <a:pt x="425" y="471"/>
                    </a:lnTo>
                    <a:lnTo>
                      <a:pt x="426" y="468"/>
                    </a:lnTo>
                    <a:lnTo>
                      <a:pt x="426" y="464"/>
                    </a:lnTo>
                    <a:lnTo>
                      <a:pt x="426" y="461"/>
                    </a:lnTo>
                    <a:lnTo>
                      <a:pt x="425" y="459"/>
                    </a:lnTo>
                    <a:lnTo>
                      <a:pt x="424" y="456"/>
                    </a:lnTo>
                    <a:lnTo>
                      <a:pt x="422" y="454"/>
                    </a:lnTo>
                    <a:lnTo>
                      <a:pt x="420" y="453"/>
                    </a:lnTo>
                    <a:lnTo>
                      <a:pt x="418" y="450"/>
                    </a:lnTo>
                    <a:lnTo>
                      <a:pt x="415" y="449"/>
                    </a:lnTo>
                    <a:lnTo>
                      <a:pt x="411" y="449"/>
                    </a:lnTo>
                    <a:lnTo>
                      <a:pt x="315" y="449"/>
                    </a:lnTo>
                    <a:lnTo>
                      <a:pt x="315" y="419"/>
                    </a:lnTo>
                    <a:lnTo>
                      <a:pt x="524" y="419"/>
                    </a:lnTo>
                    <a:lnTo>
                      <a:pt x="531" y="419"/>
                    </a:lnTo>
                    <a:lnTo>
                      <a:pt x="539" y="417"/>
                    </a:lnTo>
                    <a:lnTo>
                      <a:pt x="545" y="415"/>
                    </a:lnTo>
                    <a:lnTo>
                      <a:pt x="553" y="411"/>
                    </a:lnTo>
                    <a:lnTo>
                      <a:pt x="559" y="407"/>
                    </a:lnTo>
                    <a:lnTo>
                      <a:pt x="566" y="401"/>
                    </a:lnTo>
                    <a:lnTo>
                      <a:pt x="571" y="396"/>
                    </a:lnTo>
                    <a:lnTo>
                      <a:pt x="576" y="389"/>
                    </a:lnTo>
                    <a:lnTo>
                      <a:pt x="582" y="383"/>
                    </a:lnTo>
                    <a:lnTo>
                      <a:pt x="586" y="375"/>
                    </a:lnTo>
                    <a:lnTo>
                      <a:pt x="589" y="368"/>
                    </a:lnTo>
                    <a:lnTo>
                      <a:pt x="592" y="360"/>
                    </a:lnTo>
                    <a:lnTo>
                      <a:pt x="596" y="353"/>
                    </a:lnTo>
                    <a:lnTo>
                      <a:pt x="598" y="345"/>
                    </a:lnTo>
                    <a:lnTo>
                      <a:pt x="599" y="337"/>
                    </a:lnTo>
                    <a:lnTo>
                      <a:pt x="599" y="329"/>
                    </a:lnTo>
                    <a:lnTo>
                      <a:pt x="599" y="72"/>
                    </a:lnTo>
                    <a:lnTo>
                      <a:pt x="599" y="65"/>
                    </a:lnTo>
                    <a:lnTo>
                      <a:pt x="598" y="57"/>
                    </a:lnTo>
                    <a:lnTo>
                      <a:pt x="596" y="51"/>
                    </a:lnTo>
                    <a:lnTo>
                      <a:pt x="594" y="44"/>
                    </a:lnTo>
                    <a:lnTo>
                      <a:pt x="590" y="38"/>
                    </a:lnTo>
                    <a:lnTo>
                      <a:pt x="587" y="31"/>
                    </a:lnTo>
                    <a:lnTo>
                      <a:pt x="583" y="26"/>
                    </a:lnTo>
                    <a:lnTo>
                      <a:pt x="579" y="21"/>
                    </a:lnTo>
                    <a:lnTo>
                      <a:pt x="573" y="16"/>
                    </a:lnTo>
                    <a:lnTo>
                      <a:pt x="568" y="12"/>
                    </a:lnTo>
                    <a:lnTo>
                      <a:pt x="561" y="9"/>
                    </a:lnTo>
                    <a:lnTo>
                      <a:pt x="555" y="6"/>
                    </a:lnTo>
                    <a:lnTo>
                      <a:pt x="549" y="3"/>
                    </a:lnTo>
                    <a:lnTo>
                      <a:pt x="542" y="1"/>
                    </a:lnTo>
                    <a:lnTo>
                      <a:pt x="535" y="0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" name="CustomShape 42"/>
              <p:cNvSpPr/>
              <p:nvPr/>
            </p:nvSpPr>
            <p:spPr>
              <a:xfrm>
                <a:off x="5396040" y="2651760"/>
                <a:ext cx="83880" cy="65880"/>
              </a:xfrm>
              <a:custGeom>
                <a:avLst/>
                <a:gdLst/>
                <a:ahLst/>
                <a:rect l="l" t="t" r="r" b="b"/>
                <a:pathLst>
                  <a:path w="420" h="331">
                    <a:moveTo>
                      <a:pt x="390" y="255"/>
                    </a:moveTo>
                    <a:lnTo>
                      <a:pt x="389" y="264"/>
                    </a:lnTo>
                    <a:lnTo>
                      <a:pt x="387" y="272"/>
                    </a:lnTo>
                    <a:lnTo>
                      <a:pt x="382" y="281"/>
                    </a:lnTo>
                    <a:lnTo>
                      <a:pt x="377" y="287"/>
                    </a:lnTo>
                    <a:lnTo>
                      <a:pt x="371" y="293"/>
                    </a:lnTo>
                    <a:lnTo>
                      <a:pt x="364" y="298"/>
                    </a:lnTo>
                    <a:lnTo>
                      <a:pt x="356" y="300"/>
                    </a:lnTo>
                    <a:lnTo>
                      <a:pt x="348" y="301"/>
                    </a:lnTo>
                    <a:lnTo>
                      <a:pt x="115" y="301"/>
                    </a:lnTo>
                    <a:lnTo>
                      <a:pt x="117" y="296"/>
                    </a:lnTo>
                    <a:lnTo>
                      <a:pt x="119" y="291"/>
                    </a:lnTo>
                    <a:lnTo>
                      <a:pt x="120" y="285"/>
                    </a:lnTo>
                    <a:lnTo>
                      <a:pt x="120" y="279"/>
                    </a:lnTo>
                    <a:lnTo>
                      <a:pt x="120" y="135"/>
                    </a:lnTo>
                    <a:lnTo>
                      <a:pt x="390" y="135"/>
                    </a:lnTo>
                    <a:lnTo>
                      <a:pt x="390" y="255"/>
                    </a:lnTo>
                    <a:close/>
                    <a:moveTo>
                      <a:pt x="90" y="120"/>
                    </a:moveTo>
                    <a:lnTo>
                      <a:pt x="90" y="279"/>
                    </a:lnTo>
                    <a:lnTo>
                      <a:pt x="90" y="283"/>
                    </a:lnTo>
                    <a:lnTo>
                      <a:pt x="88" y="287"/>
                    </a:lnTo>
                    <a:lnTo>
                      <a:pt x="85" y="292"/>
                    </a:lnTo>
                    <a:lnTo>
                      <a:pt x="81" y="295"/>
                    </a:lnTo>
                    <a:lnTo>
                      <a:pt x="77" y="298"/>
                    </a:lnTo>
                    <a:lnTo>
                      <a:pt x="73" y="300"/>
                    </a:lnTo>
                    <a:lnTo>
                      <a:pt x="68" y="301"/>
                    </a:lnTo>
                    <a:lnTo>
                      <a:pt x="63" y="301"/>
                    </a:lnTo>
                    <a:lnTo>
                      <a:pt x="58" y="301"/>
                    </a:lnTo>
                    <a:lnTo>
                      <a:pt x="52" y="299"/>
                    </a:lnTo>
                    <a:lnTo>
                      <a:pt x="47" y="297"/>
                    </a:lnTo>
                    <a:lnTo>
                      <a:pt x="42" y="295"/>
                    </a:lnTo>
                    <a:lnTo>
                      <a:pt x="37" y="291"/>
                    </a:lnTo>
                    <a:lnTo>
                      <a:pt x="33" y="287"/>
                    </a:lnTo>
                    <a:lnTo>
                      <a:pt x="31" y="283"/>
                    </a:lnTo>
                    <a:lnTo>
                      <a:pt x="30" y="279"/>
                    </a:lnTo>
                    <a:lnTo>
                      <a:pt x="30" y="30"/>
                    </a:lnTo>
                    <a:lnTo>
                      <a:pt x="87" y="30"/>
                    </a:lnTo>
                    <a:lnTo>
                      <a:pt x="87" y="45"/>
                    </a:lnTo>
                    <a:lnTo>
                      <a:pt x="87" y="48"/>
                    </a:lnTo>
                    <a:lnTo>
                      <a:pt x="88" y="51"/>
                    </a:lnTo>
                    <a:lnTo>
                      <a:pt x="89" y="54"/>
                    </a:lnTo>
                    <a:lnTo>
                      <a:pt x="91" y="56"/>
                    </a:lnTo>
                    <a:lnTo>
                      <a:pt x="93" y="58"/>
                    </a:lnTo>
                    <a:lnTo>
                      <a:pt x="95" y="59"/>
                    </a:lnTo>
                    <a:lnTo>
                      <a:pt x="98" y="60"/>
                    </a:lnTo>
                    <a:lnTo>
                      <a:pt x="102" y="60"/>
                    </a:lnTo>
                    <a:lnTo>
                      <a:pt x="360" y="60"/>
                    </a:lnTo>
                    <a:lnTo>
                      <a:pt x="360" y="105"/>
                    </a:lnTo>
                    <a:lnTo>
                      <a:pt x="105" y="105"/>
                    </a:lnTo>
                    <a:lnTo>
                      <a:pt x="102" y="105"/>
                    </a:lnTo>
                    <a:lnTo>
                      <a:pt x="100" y="106"/>
                    </a:lnTo>
                    <a:lnTo>
                      <a:pt x="96" y="108"/>
                    </a:lnTo>
                    <a:lnTo>
                      <a:pt x="94" y="109"/>
                    </a:lnTo>
                    <a:lnTo>
                      <a:pt x="93" y="111"/>
                    </a:lnTo>
                    <a:lnTo>
                      <a:pt x="91" y="115"/>
                    </a:lnTo>
                    <a:lnTo>
                      <a:pt x="90" y="117"/>
                    </a:lnTo>
                    <a:lnTo>
                      <a:pt x="90" y="120"/>
                    </a:lnTo>
                    <a:close/>
                    <a:moveTo>
                      <a:pt x="405" y="105"/>
                    </a:moveTo>
                    <a:lnTo>
                      <a:pt x="390" y="105"/>
                    </a:lnTo>
                    <a:lnTo>
                      <a:pt x="390" y="45"/>
                    </a:lnTo>
                    <a:lnTo>
                      <a:pt x="390" y="42"/>
                    </a:lnTo>
                    <a:lnTo>
                      <a:pt x="389" y="40"/>
                    </a:lnTo>
                    <a:lnTo>
                      <a:pt x="387" y="36"/>
                    </a:lnTo>
                    <a:lnTo>
                      <a:pt x="386" y="34"/>
                    </a:lnTo>
                    <a:lnTo>
                      <a:pt x="383" y="33"/>
                    </a:lnTo>
                    <a:lnTo>
                      <a:pt x="380" y="31"/>
                    </a:lnTo>
                    <a:lnTo>
                      <a:pt x="378" y="31"/>
                    </a:lnTo>
                    <a:lnTo>
                      <a:pt x="375" y="30"/>
                    </a:lnTo>
                    <a:lnTo>
                      <a:pt x="117" y="30"/>
                    </a:lnTo>
                    <a:lnTo>
                      <a:pt x="117" y="15"/>
                    </a:lnTo>
                    <a:lnTo>
                      <a:pt x="116" y="12"/>
                    </a:lnTo>
                    <a:lnTo>
                      <a:pt x="115" y="10"/>
                    </a:lnTo>
                    <a:lnTo>
                      <a:pt x="113" y="8"/>
                    </a:lnTo>
                    <a:lnTo>
                      <a:pt x="111" y="4"/>
                    </a:lnTo>
                    <a:lnTo>
                      <a:pt x="109" y="3"/>
                    </a:lnTo>
                    <a:lnTo>
                      <a:pt x="107" y="1"/>
                    </a:lnTo>
                    <a:lnTo>
                      <a:pt x="104" y="1"/>
                    </a:lnTo>
                    <a:lnTo>
                      <a:pt x="102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0" y="279"/>
                    </a:lnTo>
                    <a:lnTo>
                      <a:pt x="1" y="284"/>
                    </a:lnTo>
                    <a:lnTo>
                      <a:pt x="2" y="289"/>
                    </a:lnTo>
                    <a:lnTo>
                      <a:pt x="3" y="295"/>
                    </a:lnTo>
                    <a:lnTo>
                      <a:pt x="6" y="299"/>
                    </a:lnTo>
                    <a:lnTo>
                      <a:pt x="8" y="304"/>
                    </a:lnTo>
                    <a:lnTo>
                      <a:pt x="13" y="309"/>
                    </a:lnTo>
                    <a:lnTo>
                      <a:pt x="16" y="313"/>
                    </a:lnTo>
                    <a:lnTo>
                      <a:pt x="20" y="316"/>
                    </a:lnTo>
                    <a:lnTo>
                      <a:pt x="30" y="323"/>
                    </a:lnTo>
                    <a:lnTo>
                      <a:pt x="41" y="327"/>
                    </a:lnTo>
                    <a:lnTo>
                      <a:pt x="52" y="330"/>
                    </a:lnTo>
                    <a:lnTo>
                      <a:pt x="63" y="331"/>
                    </a:lnTo>
                    <a:lnTo>
                      <a:pt x="348" y="331"/>
                    </a:lnTo>
                    <a:lnTo>
                      <a:pt x="356" y="331"/>
                    </a:lnTo>
                    <a:lnTo>
                      <a:pt x="362" y="330"/>
                    </a:lnTo>
                    <a:lnTo>
                      <a:pt x="368" y="328"/>
                    </a:lnTo>
                    <a:lnTo>
                      <a:pt x="375" y="325"/>
                    </a:lnTo>
                    <a:lnTo>
                      <a:pt x="381" y="322"/>
                    </a:lnTo>
                    <a:lnTo>
                      <a:pt x="388" y="318"/>
                    </a:lnTo>
                    <a:lnTo>
                      <a:pt x="393" y="313"/>
                    </a:lnTo>
                    <a:lnTo>
                      <a:pt x="398" y="309"/>
                    </a:lnTo>
                    <a:lnTo>
                      <a:pt x="403" y="303"/>
                    </a:lnTo>
                    <a:lnTo>
                      <a:pt x="407" y="297"/>
                    </a:lnTo>
                    <a:lnTo>
                      <a:pt x="410" y="291"/>
                    </a:lnTo>
                    <a:lnTo>
                      <a:pt x="413" y="284"/>
                    </a:lnTo>
                    <a:lnTo>
                      <a:pt x="417" y="278"/>
                    </a:lnTo>
                    <a:lnTo>
                      <a:pt x="418" y="270"/>
                    </a:lnTo>
                    <a:lnTo>
                      <a:pt x="419" y="263"/>
                    </a:lnTo>
                    <a:lnTo>
                      <a:pt x="420" y="255"/>
                    </a:lnTo>
                    <a:lnTo>
                      <a:pt x="420" y="120"/>
                    </a:lnTo>
                    <a:lnTo>
                      <a:pt x="419" y="117"/>
                    </a:lnTo>
                    <a:lnTo>
                      <a:pt x="419" y="115"/>
                    </a:lnTo>
                    <a:lnTo>
                      <a:pt x="417" y="111"/>
                    </a:lnTo>
                    <a:lnTo>
                      <a:pt x="416" y="109"/>
                    </a:lnTo>
                    <a:lnTo>
                      <a:pt x="413" y="108"/>
                    </a:lnTo>
                    <a:lnTo>
                      <a:pt x="410" y="106"/>
                    </a:lnTo>
                    <a:lnTo>
                      <a:pt x="408" y="105"/>
                    </a:lnTo>
                    <a:lnTo>
                      <a:pt x="405" y="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95" name="Line 43"/>
          <p:cNvSpPr/>
          <p:nvPr/>
        </p:nvSpPr>
        <p:spPr>
          <a:xfrm>
            <a:off x="5386320" y="2971440"/>
            <a:ext cx="360" cy="54504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  <a:custDash>
              <a:ds d="1500000" sp="1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Line 44"/>
          <p:cNvSpPr/>
          <p:nvPr/>
        </p:nvSpPr>
        <p:spPr>
          <a:xfrm>
            <a:off x="4090680" y="2971440"/>
            <a:ext cx="360" cy="104544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  <a:custDash>
              <a:ds d="1500000" sp="1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Line 45"/>
          <p:cNvSpPr/>
          <p:nvPr/>
        </p:nvSpPr>
        <p:spPr>
          <a:xfrm>
            <a:off x="2809440" y="2971440"/>
            <a:ext cx="360" cy="545040"/>
          </a:xfrm>
          <a:prstGeom prst="line">
            <a:avLst/>
          </a:prstGeom>
          <a:ln w="3240">
            <a:solidFill>
              <a:schemeClr val="tx1">
                <a:lumMod val="50000"/>
                <a:lumOff val="50000"/>
              </a:schemeClr>
            </a:solidFill>
            <a:custDash>
              <a:ds d="1500000" sp="1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46"/>
          <p:cNvSpPr/>
          <p:nvPr/>
        </p:nvSpPr>
        <p:spPr>
          <a:xfrm flipH="1">
            <a:off x="1594440" y="2072880"/>
            <a:ext cx="4154400" cy="2134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Calibri Light"/>
              </a:rPr>
              <a:t>LOREM IPSUM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99" name="CustomShape 47"/>
          <p:cNvSpPr/>
          <p:nvPr/>
        </p:nvSpPr>
        <p:spPr>
          <a:xfrm flipH="1">
            <a:off x="1594440" y="5063760"/>
            <a:ext cx="4154400" cy="457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00" name="CustomShape 48"/>
          <p:cNvSpPr/>
          <p:nvPr/>
        </p:nvSpPr>
        <p:spPr>
          <a:xfrm>
            <a:off x="7012800" y="2021040"/>
            <a:ext cx="780120" cy="78012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Calibri Light"/>
              </a:rPr>
              <a:t>30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01" name="CustomShape 49"/>
          <p:cNvSpPr/>
          <p:nvPr/>
        </p:nvSpPr>
        <p:spPr>
          <a:xfrm>
            <a:off x="7905240" y="2072880"/>
            <a:ext cx="3721680" cy="10040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Calibri Light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02" name="CustomShape 50"/>
          <p:cNvSpPr/>
          <p:nvPr/>
        </p:nvSpPr>
        <p:spPr>
          <a:xfrm>
            <a:off x="7042680" y="3291840"/>
            <a:ext cx="708840" cy="70884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Calibri Light"/>
              </a:rPr>
              <a:t>15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03" name="CustomShape 51"/>
          <p:cNvSpPr/>
          <p:nvPr/>
        </p:nvSpPr>
        <p:spPr>
          <a:xfrm>
            <a:off x="7905240" y="3307680"/>
            <a:ext cx="3721680" cy="10040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Calibri Light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404" name="CustomShape 52"/>
          <p:cNvSpPr/>
          <p:nvPr/>
        </p:nvSpPr>
        <p:spPr>
          <a:xfrm>
            <a:off x="7042680" y="4559040"/>
            <a:ext cx="708840" cy="708840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Calibri Light"/>
              </a:rPr>
              <a:t>30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05" name="CustomShape 53"/>
          <p:cNvSpPr/>
          <p:nvPr/>
        </p:nvSpPr>
        <p:spPr>
          <a:xfrm>
            <a:off x="7905240" y="4575240"/>
            <a:ext cx="3721680" cy="10040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100" spc="-1" strike="noStrike">
                <a:latin typeface="Calibri Light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1739880"/>
            <a:ext cx="12191760" cy="29304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835F1A7-BAA2-402C-9D72-3605B10D4CBE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CD74074-A6C8-42E4-9348-11023D396E9D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09" name="TextShape 4"/>
          <p:cNvSpPr txBox="1"/>
          <p:nvPr/>
        </p:nvSpPr>
        <p:spPr>
          <a:xfrm>
            <a:off x="1416960" y="614880"/>
            <a:ext cx="8127720" cy="53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Segoe UI"/>
              </a:rPr>
              <a:t>PowerPoint Presentation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10" name="CustomShape 5"/>
          <p:cNvSpPr/>
          <p:nvPr/>
        </p:nvSpPr>
        <p:spPr>
          <a:xfrm>
            <a:off x="4254480" y="-863640"/>
            <a:ext cx="596520" cy="59652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6"/>
          <p:cNvSpPr/>
          <p:nvPr/>
        </p:nvSpPr>
        <p:spPr>
          <a:xfrm>
            <a:off x="5025960" y="-863640"/>
            <a:ext cx="596520" cy="59652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7"/>
          <p:cNvSpPr/>
          <p:nvPr/>
        </p:nvSpPr>
        <p:spPr>
          <a:xfrm>
            <a:off x="5797440" y="-863640"/>
            <a:ext cx="596520" cy="59652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13" name="Group 8"/>
          <p:cNvGrpSpPr/>
          <p:nvPr/>
        </p:nvGrpSpPr>
        <p:grpSpPr>
          <a:xfrm>
            <a:off x="2062800" y="1402920"/>
            <a:ext cx="2287440" cy="4829040"/>
            <a:chOff x="2062800" y="1402920"/>
            <a:chExt cx="2287440" cy="4829040"/>
          </a:xfrm>
        </p:grpSpPr>
        <p:grpSp>
          <p:nvGrpSpPr>
            <p:cNvPr id="414" name="Group 9"/>
            <p:cNvGrpSpPr/>
            <p:nvPr/>
          </p:nvGrpSpPr>
          <p:grpSpPr>
            <a:xfrm>
              <a:off x="3611880" y="1402920"/>
              <a:ext cx="369720" cy="29520"/>
              <a:chOff x="3611880" y="1402920"/>
              <a:chExt cx="369720" cy="29520"/>
            </a:xfrm>
          </p:grpSpPr>
          <p:sp>
            <p:nvSpPr>
              <p:cNvPr id="415" name="CustomShape 10"/>
              <p:cNvSpPr/>
              <p:nvPr/>
            </p:nvSpPr>
            <p:spPr>
              <a:xfrm>
                <a:off x="3624480" y="1402920"/>
                <a:ext cx="345960" cy="18720"/>
              </a:xfrm>
              <a:custGeom>
                <a:avLst/>
                <a:gdLst/>
                <a:ahLst/>
                <a:rect l="l" t="t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CustomShape 11"/>
              <p:cNvSpPr/>
              <p:nvPr/>
            </p:nvSpPr>
            <p:spPr>
              <a:xfrm>
                <a:off x="3611880" y="1412280"/>
                <a:ext cx="369720" cy="2016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17" name="Group 12"/>
            <p:cNvGrpSpPr/>
            <p:nvPr/>
          </p:nvGrpSpPr>
          <p:grpSpPr>
            <a:xfrm>
              <a:off x="2062800" y="2092320"/>
              <a:ext cx="29880" cy="1014840"/>
              <a:chOff x="2062800" y="2092320"/>
              <a:chExt cx="29880" cy="1014840"/>
            </a:xfrm>
          </p:grpSpPr>
          <p:sp>
            <p:nvSpPr>
              <p:cNvPr id="418" name="CustomShape 13"/>
              <p:cNvSpPr/>
              <p:nvPr/>
            </p:nvSpPr>
            <p:spPr>
              <a:xfrm>
                <a:off x="2062800" y="2098800"/>
                <a:ext cx="18720" cy="199800"/>
              </a:xfrm>
              <a:custGeom>
                <a:avLst/>
                <a:gdLst/>
                <a:ahLst/>
                <a:rect l="l" t="t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CustomShape 14"/>
              <p:cNvSpPr/>
              <p:nvPr/>
            </p:nvSpPr>
            <p:spPr>
              <a:xfrm>
                <a:off x="2062800" y="2551320"/>
                <a:ext cx="18720" cy="155160"/>
              </a:xfrm>
              <a:custGeom>
                <a:avLst/>
                <a:gdLst/>
                <a:ahLst/>
                <a:rect l="l" t="t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CustomShape 15"/>
              <p:cNvSpPr/>
              <p:nvPr/>
            </p:nvSpPr>
            <p:spPr>
              <a:xfrm>
                <a:off x="2062800" y="2946960"/>
                <a:ext cx="18720" cy="155160"/>
              </a:xfrm>
              <a:custGeom>
                <a:avLst/>
                <a:gdLst/>
                <a:ahLst/>
                <a:rect l="l" t="t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CustomShape 16"/>
              <p:cNvSpPr/>
              <p:nvPr/>
            </p:nvSpPr>
            <p:spPr>
              <a:xfrm>
                <a:off x="2072520" y="2092320"/>
                <a:ext cx="20160" cy="21420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CustomShape 17"/>
              <p:cNvSpPr/>
              <p:nvPr/>
            </p:nvSpPr>
            <p:spPr>
              <a:xfrm>
                <a:off x="2072520" y="2546640"/>
                <a:ext cx="20160" cy="16488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CustomShape 18"/>
              <p:cNvSpPr/>
              <p:nvPr/>
            </p:nvSpPr>
            <p:spPr>
              <a:xfrm>
                <a:off x="2072520" y="2940840"/>
                <a:ext cx="20160" cy="16632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4" name="CustomShape 19"/>
            <p:cNvSpPr/>
            <p:nvPr/>
          </p:nvSpPr>
          <p:spPr>
            <a:xfrm>
              <a:off x="2089800" y="1428120"/>
              <a:ext cx="2260440" cy="4803840"/>
            </a:xfrm>
            <a:custGeom>
              <a:avLst/>
              <a:gdLst/>
              <a:ahLst/>
              <a:rect l="l" t="t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20"/>
            <p:cNvSpPr/>
            <p:nvPr/>
          </p:nvSpPr>
          <p:spPr>
            <a:xfrm>
              <a:off x="2112120" y="1450440"/>
              <a:ext cx="2215800" cy="4759560"/>
            </a:xfrm>
            <a:custGeom>
              <a:avLst/>
              <a:gdLst/>
              <a:ahLst/>
              <a:rect l="l" t="t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21"/>
            <p:cNvSpPr/>
            <p:nvPr/>
          </p:nvSpPr>
          <p:spPr>
            <a:xfrm>
              <a:off x="2124720" y="1464840"/>
              <a:ext cx="2192040" cy="4730760"/>
            </a:xfrm>
            <a:custGeom>
              <a:avLst/>
              <a:gdLst/>
              <a:ahLst/>
              <a:rect l="l" t="t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22"/>
            <p:cNvSpPr/>
            <p:nvPr/>
          </p:nvSpPr>
          <p:spPr>
            <a:xfrm>
              <a:off x="2140920" y="1480680"/>
              <a:ext cx="2158560" cy="4699080"/>
            </a:xfrm>
            <a:custGeom>
              <a:avLst/>
              <a:gdLst/>
              <a:ahLst/>
              <a:rect l="l" t="t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23"/>
            <p:cNvSpPr/>
            <p:nvPr/>
          </p:nvSpPr>
          <p:spPr>
            <a:xfrm>
              <a:off x="2231280" y="2087640"/>
              <a:ext cx="1987200" cy="3501000"/>
            </a:xfrm>
            <a:custGeom>
              <a:avLst/>
              <a:gdLst/>
              <a:ahLst/>
              <a:rect l="l" t="t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24"/>
            <p:cNvSpPr/>
            <p:nvPr/>
          </p:nvSpPr>
          <p:spPr>
            <a:xfrm>
              <a:off x="2258280" y="2116080"/>
              <a:ext cx="1931400" cy="3443760"/>
            </a:xfrm>
            <a:prstGeom prst="rect">
              <a:avLst/>
            </a:prstGeom>
            <a:gradFill rotWithShape="0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30" name="Group 25"/>
            <p:cNvGrpSpPr/>
            <p:nvPr/>
          </p:nvGrpSpPr>
          <p:grpSpPr>
            <a:xfrm>
              <a:off x="2258280" y="2116080"/>
              <a:ext cx="1931400" cy="126720"/>
              <a:chOff x="2258280" y="2116080"/>
              <a:chExt cx="1931400" cy="126720"/>
            </a:xfrm>
          </p:grpSpPr>
          <p:sp>
            <p:nvSpPr>
              <p:cNvPr id="431" name="CustomShape 26"/>
              <p:cNvSpPr/>
              <p:nvPr/>
            </p:nvSpPr>
            <p:spPr>
              <a:xfrm>
                <a:off x="2258280" y="2116080"/>
                <a:ext cx="1931400" cy="126720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" name="CustomShape 27"/>
              <p:cNvSpPr/>
              <p:nvPr/>
            </p:nvSpPr>
            <p:spPr>
              <a:xfrm>
                <a:off x="2283840" y="2183040"/>
                <a:ext cx="18720" cy="252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CustomShape 28"/>
              <p:cNvSpPr/>
              <p:nvPr/>
            </p:nvSpPr>
            <p:spPr>
              <a:xfrm>
                <a:off x="2307600" y="2178000"/>
                <a:ext cx="18720" cy="298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" name="CustomShape 29"/>
              <p:cNvSpPr/>
              <p:nvPr/>
            </p:nvSpPr>
            <p:spPr>
              <a:xfrm>
                <a:off x="2332800" y="2168640"/>
                <a:ext cx="17280" cy="392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CustomShape 30"/>
              <p:cNvSpPr/>
              <p:nvPr/>
            </p:nvSpPr>
            <p:spPr>
              <a:xfrm>
                <a:off x="2356920" y="2160720"/>
                <a:ext cx="17280" cy="471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CustomShape 31"/>
              <p:cNvSpPr/>
              <p:nvPr/>
            </p:nvSpPr>
            <p:spPr>
              <a:xfrm>
                <a:off x="2380680" y="2147760"/>
                <a:ext cx="17280" cy="601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" name="CustomShape 32"/>
              <p:cNvSpPr/>
              <p:nvPr/>
            </p:nvSpPr>
            <p:spPr>
              <a:xfrm>
                <a:off x="2437920" y="2143080"/>
                <a:ext cx="96480" cy="34560"/>
              </a:xfrm>
              <a:custGeom>
                <a:avLst/>
                <a:gdLst/>
                <a:ahLst/>
                <a:rect l="l" t="t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" name="CustomShape 33"/>
              <p:cNvSpPr/>
              <p:nvPr/>
            </p:nvSpPr>
            <p:spPr>
              <a:xfrm>
                <a:off x="2455200" y="2166840"/>
                <a:ext cx="61560" cy="28080"/>
              </a:xfrm>
              <a:custGeom>
                <a:avLst/>
                <a:gdLst/>
                <a:ahLst/>
                <a:rect l="l" t="t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9" name="CustomShape 34"/>
              <p:cNvSpPr/>
              <p:nvPr/>
            </p:nvSpPr>
            <p:spPr>
              <a:xfrm>
                <a:off x="2474280" y="2190960"/>
                <a:ext cx="23400" cy="21960"/>
              </a:xfrm>
              <a:custGeom>
                <a:avLst/>
                <a:gdLst/>
                <a:ahLst/>
                <a:rect l="l" t="t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" name="CustomShape 35"/>
              <p:cNvSpPr/>
              <p:nvPr/>
            </p:nvSpPr>
            <p:spPr>
              <a:xfrm>
                <a:off x="4042440" y="2146320"/>
                <a:ext cx="129960" cy="61560"/>
              </a:xfrm>
              <a:custGeom>
                <a:avLst/>
                <a:gdLst/>
                <a:ahLst/>
                <a:rect l="l" t="t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" name="CustomShape 36"/>
              <p:cNvSpPr/>
              <p:nvPr/>
            </p:nvSpPr>
            <p:spPr>
              <a:xfrm>
                <a:off x="4058280" y="2160720"/>
                <a:ext cx="87120" cy="345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2" name="CustomShape 37"/>
              <p:cNvSpPr/>
              <p:nvPr/>
            </p:nvSpPr>
            <p:spPr>
              <a:xfrm>
                <a:off x="3951720" y="2131920"/>
                <a:ext cx="52200" cy="96480"/>
              </a:xfrm>
              <a:custGeom>
                <a:avLst/>
                <a:gdLst/>
                <a:ahLst/>
                <a:rect l="l" t="t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43" name="Group 38"/>
            <p:cNvGrpSpPr/>
            <p:nvPr/>
          </p:nvGrpSpPr>
          <p:grpSpPr>
            <a:xfrm>
              <a:off x="3006720" y="5658840"/>
              <a:ext cx="433440" cy="433440"/>
              <a:chOff x="3006720" y="5658840"/>
              <a:chExt cx="433440" cy="433440"/>
            </a:xfrm>
          </p:grpSpPr>
          <p:sp>
            <p:nvSpPr>
              <p:cNvPr id="444" name="CustomShape 39"/>
              <p:cNvSpPr/>
              <p:nvPr/>
            </p:nvSpPr>
            <p:spPr>
              <a:xfrm>
                <a:off x="3006720" y="5658840"/>
                <a:ext cx="433440" cy="433440"/>
              </a:xfrm>
              <a:custGeom>
                <a:avLst/>
                <a:gdLst/>
                <a:ahLst/>
                <a:rect l="l" t="t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" name="CustomShape 40"/>
              <p:cNvSpPr/>
              <p:nvPr/>
            </p:nvSpPr>
            <p:spPr>
              <a:xfrm>
                <a:off x="3019320" y="5671800"/>
                <a:ext cx="409680" cy="409680"/>
              </a:xfrm>
              <a:custGeom>
                <a:avLst/>
                <a:gdLst/>
                <a:ahLst/>
                <a:rect l="l" t="t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" name="CustomShape 41"/>
              <p:cNvSpPr/>
              <p:nvPr/>
            </p:nvSpPr>
            <p:spPr>
              <a:xfrm>
                <a:off x="3144960" y="5795640"/>
                <a:ext cx="160200" cy="160200"/>
              </a:xfrm>
              <a:custGeom>
                <a:avLst/>
                <a:gdLst/>
                <a:ahLst/>
                <a:rect l="l" t="t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97000"/>
                    </a:schemeClr>
                  </a:gs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" name="CustomShape 42"/>
              <p:cNvSpPr/>
              <p:nvPr/>
            </p:nvSpPr>
            <p:spPr>
              <a:xfrm>
                <a:off x="3006720" y="5884560"/>
                <a:ext cx="433440" cy="207720"/>
              </a:xfrm>
              <a:custGeom>
                <a:avLst/>
                <a:gdLst/>
                <a:ahLst/>
                <a:rect l="l" t="t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4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48" name="Group 43"/>
            <p:cNvGrpSpPr/>
            <p:nvPr/>
          </p:nvGrpSpPr>
          <p:grpSpPr>
            <a:xfrm>
              <a:off x="3006720" y="1480680"/>
              <a:ext cx="1292760" cy="3722040"/>
              <a:chOff x="3006720" y="1480680"/>
              <a:chExt cx="1292760" cy="3722040"/>
            </a:xfrm>
          </p:grpSpPr>
          <p:sp>
            <p:nvSpPr>
              <p:cNvPr id="449" name="CustomShape 44"/>
              <p:cNvSpPr/>
              <p:nvPr/>
            </p:nvSpPr>
            <p:spPr>
              <a:xfrm>
                <a:off x="3006720" y="1801440"/>
                <a:ext cx="430200" cy="88560"/>
              </a:xfrm>
              <a:custGeom>
                <a:avLst/>
                <a:gdLst/>
                <a:ahLst/>
                <a:rect l="l" t="t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62000">
                    <a:srgbClr val="3c3c3c"/>
                  </a:gs>
                  <a:gs pos="100000">
                    <a:srgbClr val="060606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" name="CustomShape 45"/>
              <p:cNvSpPr/>
              <p:nvPr/>
            </p:nvSpPr>
            <p:spPr>
              <a:xfrm>
                <a:off x="3031920" y="1815840"/>
                <a:ext cx="379440" cy="52200"/>
              </a:xfrm>
              <a:custGeom>
                <a:avLst/>
                <a:gdLst/>
                <a:ahLst/>
                <a:rect l="l" t="t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openDmnd">
                <a:fgClr>
                  <a:srgbClr val="595959"/>
                </a:fgClr>
                <a:bgClr>
                  <a:srgbClr val="262626"/>
                </a:bgClr>
              </a:patt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" name="CustomShape 46"/>
              <p:cNvSpPr/>
              <p:nvPr/>
            </p:nvSpPr>
            <p:spPr>
              <a:xfrm>
                <a:off x="3179880" y="1623600"/>
                <a:ext cx="91800" cy="90360"/>
              </a:xfrm>
              <a:custGeom>
                <a:avLst/>
                <a:gdLst/>
                <a:ahLst/>
                <a:rect l="l" t="t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2" name="CustomShape 47"/>
              <p:cNvSpPr/>
              <p:nvPr/>
            </p:nvSpPr>
            <p:spPr>
              <a:xfrm>
                <a:off x="3203640" y="1645920"/>
                <a:ext cx="44280" cy="44280"/>
              </a:xfrm>
              <a:custGeom>
                <a:avLst/>
                <a:gdLst/>
                <a:ahLst/>
                <a:rect l="l" t="t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CustomShape 48"/>
              <p:cNvSpPr/>
              <p:nvPr/>
            </p:nvSpPr>
            <p:spPr>
              <a:xfrm>
                <a:off x="3210120" y="1663200"/>
                <a:ext cx="12240" cy="12240"/>
              </a:xfrm>
              <a:custGeom>
                <a:avLst/>
                <a:gdLst/>
                <a:ahLst/>
                <a:rect l="l" t="t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4" name="CustomShape 49"/>
              <p:cNvSpPr/>
              <p:nvPr/>
            </p:nvSpPr>
            <p:spPr>
              <a:xfrm>
                <a:off x="3230640" y="1657080"/>
                <a:ext cx="7560" cy="7560"/>
              </a:xfrm>
              <a:custGeom>
                <a:avLst/>
                <a:gdLst/>
                <a:ahLst/>
                <a:rect l="l" t="t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5" name="CustomShape 50"/>
              <p:cNvSpPr/>
              <p:nvPr/>
            </p:nvSpPr>
            <p:spPr>
              <a:xfrm>
                <a:off x="3044880" y="1480680"/>
                <a:ext cx="1254600" cy="3722040"/>
              </a:xfrm>
              <a:custGeom>
                <a:avLst/>
                <a:gdLst/>
                <a:ahLst/>
                <a:rect l="l" t="t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50000"/>
                    </a:schemeClr>
                  </a:gs>
                  <a:gs pos="65000">
                    <a:schemeClr val="bg1">
                      <a:alpha val="0"/>
                    </a:schemeClr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56" name="CustomShape 51"/>
          <p:cNvSpPr/>
          <p:nvPr/>
        </p:nvSpPr>
        <p:spPr>
          <a:xfrm>
            <a:off x="4997160" y="1905120"/>
            <a:ext cx="399456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Calibri Light"/>
              </a:rPr>
              <a:t>LOREM </a:t>
            </a:r>
            <a:r>
              <a:rPr b="0" lang="en-GB" sz="3200" spc="-1" strike="noStrike">
                <a:solidFill>
                  <a:srgbClr val="000000"/>
                </a:solidFill>
                <a:latin typeface="Calibri Light"/>
              </a:rPr>
              <a:t>IPSUM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57" name="CustomShape 52"/>
          <p:cNvSpPr/>
          <p:nvPr/>
        </p:nvSpPr>
        <p:spPr>
          <a:xfrm>
            <a:off x="5308920" y="2601000"/>
            <a:ext cx="4731120" cy="304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58" name="CustomShape 53"/>
          <p:cNvSpPr/>
          <p:nvPr/>
        </p:nvSpPr>
        <p:spPr>
          <a:xfrm>
            <a:off x="4997160" y="2570400"/>
            <a:ext cx="214560" cy="214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54"/>
          <p:cNvSpPr/>
          <p:nvPr/>
        </p:nvSpPr>
        <p:spPr>
          <a:xfrm>
            <a:off x="4997160" y="3592440"/>
            <a:ext cx="214560" cy="214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5"/>
          <p:cNvSpPr/>
          <p:nvPr/>
        </p:nvSpPr>
        <p:spPr>
          <a:xfrm>
            <a:off x="5308920" y="3622680"/>
            <a:ext cx="4731120" cy="304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61" name="CustomShape 56"/>
          <p:cNvSpPr/>
          <p:nvPr/>
        </p:nvSpPr>
        <p:spPr>
          <a:xfrm>
            <a:off x="5308920" y="2941560"/>
            <a:ext cx="4731120" cy="304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62" name="CustomShape 57"/>
          <p:cNvSpPr/>
          <p:nvPr/>
        </p:nvSpPr>
        <p:spPr>
          <a:xfrm>
            <a:off x="4997160" y="2910960"/>
            <a:ext cx="214560" cy="214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58"/>
          <p:cNvSpPr/>
          <p:nvPr/>
        </p:nvSpPr>
        <p:spPr>
          <a:xfrm>
            <a:off x="5308920" y="3282120"/>
            <a:ext cx="4731120" cy="304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64" name="CustomShape 59"/>
          <p:cNvSpPr/>
          <p:nvPr/>
        </p:nvSpPr>
        <p:spPr>
          <a:xfrm>
            <a:off x="4997160" y="3251520"/>
            <a:ext cx="214560" cy="214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60"/>
          <p:cNvSpPr/>
          <p:nvPr/>
        </p:nvSpPr>
        <p:spPr>
          <a:xfrm>
            <a:off x="5308920" y="3963600"/>
            <a:ext cx="4731120" cy="304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66" name="CustomShape 61"/>
          <p:cNvSpPr/>
          <p:nvPr/>
        </p:nvSpPr>
        <p:spPr>
          <a:xfrm>
            <a:off x="4997160" y="3933000"/>
            <a:ext cx="214560" cy="214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62"/>
          <p:cNvSpPr/>
          <p:nvPr/>
        </p:nvSpPr>
        <p:spPr>
          <a:xfrm>
            <a:off x="4997160" y="4673520"/>
            <a:ext cx="783360" cy="390600"/>
          </a:xfrm>
          <a:custGeom>
            <a:avLst/>
            <a:gdLst/>
            <a:ahLst/>
            <a:rect l="l" t="t" r="r" b="b"/>
            <a:pathLst>
              <a:path w="783847" h="390883">
                <a:moveTo>
                  <a:pt x="0" y="0"/>
                </a:moveTo>
                <a:lnTo>
                  <a:pt x="783847" y="0"/>
                </a:lnTo>
                <a:lnTo>
                  <a:pt x="775998" y="77853"/>
                </a:lnTo>
                <a:cubicBezTo>
                  <a:pt x="739442" y="256499"/>
                  <a:pt x="581376" y="390883"/>
                  <a:pt x="391923" y="390883"/>
                </a:cubicBezTo>
                <a:cubicBezTo>
                  <a:pt x="202470" y="390883"/>
                  <a:pt x="44404" y="256499"/>
                  <a:pt x="7848" y="77853"/>
                </a:cubicBezTo>
                <a:close/>
              </a:path>
            </a:pathLst>
          </a:cu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63"/>
          <p:cNvSpPr/>
          <p:nvPr/>
        </p:nvSpPr>
        <p:spPr>
          <a:xfrm>
            <a:off x="5065200" y="4348440"/>
            <a:ext cx="647640" cy="6476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64"/>
          <p:cNvSpPr/>
          <p:nvPr/>
        </p:nvSpPr>
        <p:spPr>
          <a:xfrm>
            <a:off x="4997160" y="5149800"/>
            <a:ext cx="1499400" cy="7610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000000"/>
                </a:solidFill>
                <a:latin typeface="Calibri Light"/>
              </a:rPr>
              <a:t>LOREM IPSUM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70" name="CustomShape 65"/>
          <p:cNvSpPr/>
          <p:nvPr/>
        </p:nvSpPr>
        <p:spPr>
          <a:xfrm>
            <a:off x="6813360" y="4673520"/>
            <a:ext cx="783360" cy="390600"/>
          </a:xfrm>
          <a:custGeom>
            <a:avLst/>
            <a:gdLst/>
            <a:ahLst/>
            <a:rect l="l" t="t" r="r" b="b"/>
            <a:pathLst>
              <a:path w="783847" h="390883">
                <a:moveTo>
                  <a:pt x="0" y="0"/>
                </a:moveTo>
                <a:lnTo>
                  <a:pt x="783847" y="0"/>
                </a:lnTo>
                <a:lnTo>
                  <a:pt x="775998" y="77853"/>
                </a:lnTo>
                <a:cubicBezTo>
                  <a:pt x="739442" y="256499"/>
                  <a:pt x="581376" y="390883"/>
                  <a:pt x="391923" y="390883"/>
                </a:cubicBezTo>
                <a:cubicBezTo>
                  <a:pt x="202470" y="390883"/>
                  <a:pt x="44404" y="256499"/>
                  <a:pt x="7848" y="77853"/>
                </a:cubicBezTo>
                <a:close/>
              </a:path>
            </a:pathLst>
          </a:cu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66"/>
          <p:cNvSpPr/>
          <p:nvPr/>
        </p:nvSpPr>
        <p:spPr>
          <a:xfrm>
            <a:off x="6881040" y="4348440"/>
            <a:ext cx="647640" cy="6476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67"/>
          <p:cNvSpPr/>
          <p:nvPr/>
        </p:nvSpPr>
        <p:spPr>
          <a:xfrm>
            <a:off x="6813360" y="5149800"/>
            <a:ext cx="1499400" cy="7610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000000"/>
                </a:solidFill>
                <a:latin typeface="Calibri Light"/>
              </a:rPr>
              <a:t>LOREM IPSUM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473" name="CustomShape 68"/>
          <p:cNvSpPr/>
          <p:nvPr/>
        </p:nvSpPr>
        <p:spPr>
          <a:xfrm>
            <a:off x="8629200" y="4673520"/>
            <a:ext cx="783360" cy="390600"/>
          </a:xfrm>
          <a:custGeom>
            <a:avLst/>
            <a:gdLst/>
            <a:ahLst/>
            <a:rect l="l" t="t" r="r" b="b"/>
            <a:pathLst>
              <a:path w="783847" h="390883">
                <a:moveTo>
                  <a:pt x="0" y="0"/>
                </a:moveTo>
                <a:lnTo>
                  <a:pt x="783847" y="0"/>
                </a:lnTo>
                <a:lnTo>
                  <a:pt x="775998" y="77853"/>
                </a:lnTo>
                <a:cubicBezTo>
                  <a:pt x="739442" y="256499"/>
                  <a:pt x="581376" y="390883"/>
                  <a:pt x="391923" y="390883"/>
                </a:cubicBezTo>
                <a:cubicBezTo>
                  <a:pt x="202470" y="390883"/>
                  <a:pt x="44404" y="256499"/>
                  <a:pt x="7848" y="77853"/>
                </a:cubicBezTo>
                <a:close/>
              </a:path>
            </a:pathLst>
          </a:cu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69"/>
          <p:cNvSpPr/>
          <p:nvPr/>
        </p:nvSpPr>
        <p:spPr>
          <a:xfrm>
            <a:off x="8697240" y="4348440"/>
            <a:ext cx="647640" cy="6476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70"/>
          <p:cNvSpPr/>
          <p:nvPr/>
        </p:nvSpPr>
        <p:spPr>
          <a:xfrm>
            <a:off x="8629200" y="5149800"/>
            <a:ext cx="1499400" cy="7610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GB" sz="1000" spc="-1" strike="noStrike">
                <a:solidFill>
                  <a:srgbClr val="000000"/>
                </a:solidFill>
                <a:latin typeface="Calibri Light"/>
              </a:rPr>
              <a:t>LOREM IPSUM </a:t>
            </a:r>
            <a:endParaRPr b="0" lang="en-GB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476" name="Group 71"/>
          <p:cNvGrpSpPr/>
          <p:nvPr/>
        </p:nvGrpSpPr>
        <p:grpSpPr>
          <a:xfrm>
            <a:off x="7084440" y="4551480"/>
            <a:ext cx="241200" cy="241560"/>
            <a:chOff x="7084440" y="4551480"/>
            <a:chExt cx="241200" cy="241560"/>
          </a:xfrm>
        </p:grpSpPr>
        <p:sp>
          <p:nvSpPr>
            <p:cNvPr id="477" name="CustomShape 72"/>
            <p:cNvSpPr/>
            <p:nvPr/>
          </p:nvSpPr>
          <p:spPr>
            <a:xfrm>
              <a:off x="7088400" y="4551480"/>
              <a:ext cx="237240" cy="237240"/>
            </a:xfrm>
            <a:custGeom>
              <a:avLst/>
              <a:gdLst/>
              <a:ahLst/>
              <a:rect l="l" t="t" r="r" b="b"/>
              <a:pathLst>
                <a:path w="852" h="853">
                  <a:moveTo>
                    <a:pt x="767" y="199"/>
                  </a:moveTo>
                  <a:lnTo>
                    <a:pt x="744" y="222"/>
                  </a:lnTo>
                  <a:lnTo>
                    <a:pt x="708" y="259"/>
                  </a:lnTo>
                  <a:lnTo>
                    <a:pt x="661" y="306"/>
                  </a:lnTo>
                  <a:lnTo>
                    <a:pt x="607" y="361"/>
                  </a:lnTo>
                  <a:lnTo>
                    <a:pt x="550" y="417"/>
                  </a:lnTo>
                  <a:lnTo>
                    <a:pt x="492" y="476"/>
                  </a:lnTo>
                  <a:lnTo>
                    <a:pt x="437" y="531"/>
                  </a:lnTo>
                  <a:lnTo>
                    <a:pt x="389" y="578"/>
                  </a:lnTo>
                  <a:lnTo>
                    <a:pt x="275" y="464"/>
                  </a:lnTo>
                  <a:lnTo>
                    <a:pt x="415" y="325"/>
                  </a:lnTo>
                  <a:lnTo>
                    <a:pt x="415" y="325"/>
                  </a:lnTo>
                  <a:lnTo>
                    <a:pt x="415" y="325"/>
                  </a:lnTo>
                  <a:lnTo>
                    <a:pt x="654" y="85"/>
                  </a:lnTo>
                  <a:lnTo>
                    <a:pt x="660" y="81"/>
                  </a:lnTo>
                  <a:lnTo>
                    <a:pt x="666" y="77"/>
                  </a:lnTo>
                  <a:lnTo>
                    <a:pt x="675" y="73"/>
                  </a:lnTo>
                  <a:lnTo>
                    <a:pt x="683" y="68"/>
                  </a:lnTo>
                  <a:lnTo>
                    <a:pt x="705" y="60"/>
                  </a:lnTo>
                  <a:lnTo>
                    <a:pt x="728" y="53"/>
                  </a:lnTo>
                  <a:lnTo>
                    <a:pt x="752" y="47"/>
                  </a:lnTo>
                  <a:lnTo>
                    <a:pt x="776" y="42"/>
                  </a:lnTo>
                  <a:lnTo>
                    <a:pt x="800" y="37"/>
                  </a:lnTo>
                  <a:lnTo>
                    <a:pt x="820" y="33"/>
                  </a:lnTo>
                  <a:lnTo>
                    <a:pt x="817" y="54"/>
                  </a:lnTo>
                  <a:lnTo>
                    <a:pt x="812" y="77"/>
                  </a:lnTo>
                  <a:lnTo>
                    <a:pt x="806" y="102"/>
                  </a:lnTo>
                  <a:lnTo>
                    <a:pt x="800" y="126"/>
                  </a:lnTo>
                  <a:lnTo>
                    <a:pt x="794" y="149"/>
                  </a:lnTo>
                  <a:lnTo>
                    <a:pt x="785" y="170"/>
                  </a:lnTo>
                  <a:lnTo>
                    <a:pt x="781" y="179"/>
                  </a:lnTo>
                  <a:lnTo>
                    <a:pt x="776" y="187"/>
                  </a:lnTo>
                  <a:lnTo>
                    <a:pt x="772" y="194"/>
                  </a:lnTo>
                  <a:lnTo>
                    <a:pt x="767" y="199"/>
                  </a:lnTo>
                  <a:close/>
                  <a:moveTo>
                    <a:pt x="503" y="624"/>
                  </a:moveTo>
                  <a:lnTo>
                    <a:pt x="500" y="634"/>
                  </a:lnTo>
                  <a:lnTo>
                    <a:pt x="495" y="643"/>
                  </a:lnTo>
                  <a:lnTo>
                    <a:pt x="490" y="653"/>
                  </a:lnTo>
                  <a:lnTo>
                    <a:pt x="482" y="663"/>
                  </a:lnTo>
                  <a:lnTo>
                    <a:pt x="468" y="683"/>
                  </a:lnTo>
                  <a:lnTo>
                    <a:pt x="453" y="699"/>
                  </a:lnTo>
                  <a:lnTo>
                    <a:pt x="429" y="724"/>
                  </a:lnTo>
                  <a:lnTo>
                    <a:pt x="401" y="751"/>
                  </a:lnTo>
                  <a:lnTo>
                    <a:pt x="374" y="777"/>
                  </a:lnTo>
                  <a:lnTo>
                    <a:pt x="349" y="799"/>
                  </a:lnTo>
                  <a:lnTo>
                    <a:pt x="373" y="637"/>
                  </a:lnTo>
                  <a:lnTo>
                    <a:pt x="386" y="624"/>
                  </a:lnTo>
                  <a:lnTo>
                    <a:pt x="400" y="609"/>
                  </a:lnTo>
                  <a:lnTo>
                    <a:pt x="400" y="609"/>
                  </a:lnTo>
                  <a:lnTo>
                    <a:pt x="400" y="609"/>
                  </a:lnTo>
                  <a:lnTo>
                    <a:pt x="400" y="609"/>
                  </a:lnTo>
                  <a:lnTo>
                    <a:pt x="426" y="583"/>
                  </a:lnTo>
                  <a:lnTo>
                    <a:pt x="455" y="553"/>
                  </a:lnTo>
                  <a:lnTo>
                    <a:pt x="487" y="521"/>
                  </a:lnTo>
                  <a:lnTo>
                    <a:pt x="522" y="488"/>
                  </a:lnTo>
                  <a:lnTo>
                    <a:pt x="520" y="524"/>
                  </a:lnTo>
                  <a:lnTo>
                    <a:pt x="515" y="563"/>
                  </a:lnTo>
                  <a:lnTo>
                    <a:pt x="512" y="581"/>
                  </a:lnTo>
                  <a:lnTo>
                    <a:pt x="510" y="598"/>
                  </a:lnTo>
                  <a:lnTo>
                    <a:pt x="507" y="612"/>
                  </a:lnTo>
                  <a:lnTo>
                    <a:pt x="503" y="624"/>
                  </a:lnTo>
                  <a:close/>
                  <a:moveTo>
                    <a:pt x="215" y="524"/>
                  </a:moveTo>
                  <a:lnTo>
                    <a:pt x="254" y="487"/>
                  </a:lnTo>
                  <a:lnTo>
                    <a:pt x="367" y="599"/>
                  </a:lnTo>
                  <a:lnTo>
                    <a:pt x="356" y="611"/>
                  </a:lnTo>
                  <a:lnTo>
                    <a:pt x="345" y="623"/>
                  </a:lnTo>
                  <a:lnTo>
                    <a:pt x="336" y="631"/>
                  </a:lnTo>
                  <a:lnTo>
                    <a:pt x="329" y="638"/>
                  </a:lnTo>
                  <a:lnTo>
                    <a:pt x="215" y="524"/>
                  </a:lnTo>
                  <a:close/>
                  <a:moveTo>
                    <a:pt x="154" y="400"/>
                  </a:moveTo>
                  <a:lnTo>
                    <a:pt x="172" y="385"/>
                  </a:lnTo>
                  <a:lnTo>
                    <a:pt x="191" y="370"/>
                  </a:lnTo>
                  <a:lnTo>
                    <a:pt x="200" y="364"/>
                  </a:lnTo>
                  <a:lnTo>
                    <a:pt x="210" y="357"/>
                  </a:lnTo>
                  <a:lnTo>
                    <a:pt x="220" y="353"/>
                  </a:lnTo>
                  <a:lnTo>
                    <a:pt x="227" y="349"/>
                  </a:lnTo>
                  <a:lnTo>
                    <a:pt x="239" y="346"/>
                  </a:lnTo>
                  <a:lnTo>
                    <a:pt x="254" y="342"/>
                  </a:lnTo>
                  <a:lnTo>
                    <a:pt x="271" y="340"/>
                  </a:lnTo>
                  <a:lnTo>
                    <a:pt x="290" y="338"/>
                  </a:lnTo>
                  <a:lnTo>
                    <a:pt x="329" y="334"/>
                  </a:lnTo>
                  <a:lnTo>
                    <a:pt x="366" y="331"/>
                  </a:lnTo>
                  <a:lnTo>
                    <a:pt x="218" y="480"/>
                  </a:lnTo>
                  <a:lnTo>
                    <a:pt x="55" y="503"/>
                  </a:lnTo>
                  <a:lnTo>
                    <a:pt x="77" y="479"/>
                  </a:lnTo>
                  <a:lnTo>
                    <a:pt x="103" y="453"/>
                  </a:lnTo>
                  <a:lnTo>
                    <a:pt x="130" y="425"/>
                  </a:lnTo>
                  <a:lnTo>
                    <a:pt x="154" y="400"/>
                  </a:lnTo>
                  <a:close/>
                  <a:moveTo>
                    <a:pt x="848" y="5"/>
                  </a:moveTo>
                  <a:lnTo>
                    <a:pt x="846" y="3"/>
                  </a:lnTo>
                  <a:lnTo>
                    <a:pt x="843" y="2"/>
                  </a:lnTo>
                  <a:lnTo>
                    <a:pt x="840" y="1"/>
                  </a:lnTo>
                  <a:lnTo>
                    <a:pt x="836" y="0"/>
                  </a:lnTo>
                  <a:lnTo>
                    <a:pt x="825" y="2"/>
                  </a:lnTo>
                  <a:lnTo>
                    <a:pt x="803" y="6"/>
                  </a:lnTo>
                  <a:lnTo>
                    <a:pt x="775" y="11"/>
                  </a:lnTo>
                  <a:lnTo>
                    <a:pt x="744" y="18"/>
                  </a:lnTo>
                  <a:lnTo>
                    <a:pt x="727" y="22"/>
                  </a:lnTo>
                  <a:lnTo>
                    <a:pt x="711" y="27"/>
                  </a:lnTo>
                  <a:lnTo>
                    <a:pt x="695" y="32"/>
                  </a:lnTo>
                  <a:lnTo>
                    <a:pt x="680" y="37"/>
                  </a:lnTo>
                  <a:lnTo>
                    <a:pt x="666" y="44"/>
                  </a:lnTo>
                  <a:lnTo>
                    <a:pt x="653" y="50"/>
                  </a:lnTo>
                  <a:lnTo>
                    <a:pt x="642" y="57"/>
                  </a:lnTo>
                  <a:lnTo>
                    <a:pt x="633" y="65"/>
                  </a:lnTo>
                  <a:lnTo>
                    <a:pt x="397" y="300"/>
                  </a:lnTo>
                  <a:lnTo>
                    <a:pt x="382" y="301"/>
                  </a:lnTo>
                  <a:lnTo>
                    <a:pt x="362" y="302"/>
                  </a:lnTo>
                  <a:lnTo>
                    <a:pt x="338" y="304"/>
                  </a:lnTo>
                  <a:lnTo>
                    <a:pt x="312" y="306"/>
                  </a:lnTo>
                  <a:lnTo>
                    <a:pt x="285" y="308"/>
                  </a:lnTo>
                  <a:lnTo>
                    <a:pt x="259" y="311"/>
                  </a:lnTo>
                  <a:lnTo>
                    <a:pt x="237" y="316"/>
                  </a:lnTo>
                  <a:lnTo>
                    <a:pt x="219" y="321"/>
                  </a:lnTo>
                  <a:lnTo>
                    <a:pt x="207" y="325"/>
                  </a:lnTo>
                  <a:lnTo>
                    <a:pt x="195" y="332"/>
                  </a:lnTo>
                  <a:lnTo>
                    <a:pt x="183" y="339"/>
                  </a:lnTo>
                  <a:lnTo>
                    <a:pt x="172" y="347"/>
                  </a:lnTo>
                  <a:lnTo>
                    <a:pt x="150" y="364"/>
                  </a:lnTo>
                  <a:lnTo>
                    <a:pt x="133" y="379"/>
                  </a:lnTo>
                  <a:lnTo>
                    <a:pt x="91" y="423"/>
                  </a:lnTo>
                  <a:lnTo>
                    <a:pt x="50" y="467"/>
                  </a:lnTo>
                  <a:lnTo>
                    <a:pt x="17" y="501"/>
                  </a:lnTo>
                  <a:lnTo>
                    <a:pt x="3" y="515"/>
                  </a:lnTo>
                  <a:lnTo>
                    <a:pt x="1" y="519"/>
                  </a:lnTo>
                  <a:lnTo>
                    <a:pt x="0" y="523"/>
                  </a:lnTo>
                  <a:lnTo>
                    <a:pt x="0" y="528"/>
                  </a:lnTo>
                  <a:lnTo>
                    <a:pt x="1" y="532"/>
                  </a:lnTo>
                  <a:lnTo>
                    <a:pt x="3" y="535"/>
                  </a:lnTo>
                  <a:lnTo>
                    <a:pt x="7" y="537"/>
                  </a:lnTo>
                  <a:lnTo>
                    <a:pt x="11" y="538"/>
                  </a:lnTo>
                  <a:lnTo>
                    <a:pt x="14" y="539"/>
                  </a:lnTo>
                  <a:lnTo>
                    <a:pt x="15" y="539"/>
                  </a:lnTo>
                  <a:lnTo>
                    <a:pt x="16" y="539"/>
                  </a:lnTo>
                  <a:lnTo>
                    <a:pt x="182" y="515"/>
                  </a:lnTo>
                  <a:lnTo>
                    <a:pt x="180" y="520"/>
                  </a:lnTo>
                  <a:lnTo>
                    <a:pt x="179" y="525"/>
                  </a:lnTo>
                  <a:lnTo>
                    <a:pt x="180" y="531"/>
                  </a:lnTo>
                  <a:lnTo>
                    <a:pt x="183" y="535"/>
                  </a:lnTo>
                  <a:lnTo>
                    <a:pt x="318" y="669"/>
                  </a:lnTo>
                  <a:lnTo>
                    <a:pt x="320" y="671"/>
                  </a:lnTo>
                  <a:lnTo>
                    <a:pt x="324" y="673"/>
                  </a:lnTo>
                  <a:lnTo>
                    <a:pt x="326" y="673"/>
                  </a:lnTo>
                  <a:lnTo>
                    <a:pt x="329" y="674"/>
                  </a:lnTo>
                  <a:lnTo>
                    <a:pt x="331" y="674"/>
                  </a:lnTo>
                  <a:lnTo>
                    <a:pt x="333" y="673"/>
                  </a:lnTo>
                  <a:lnTo>
                    <a:pt x="335" y="672"/>
                  </a:lnTo>
                  <a:lnTo>
                    <a:pt x="338" y="671"/>
                  </a:lnTo>
                  <a:lnTo>
                    <a:pt x="314" y="837"/>
                  </a:lnTo>
                  <a:lnTo>
                    <a:pt x="314" y="841"/>
                  </a:lnTo>
                  <a:lnTo>
                    <a:pt x="316" y="845"/>
                  </a:lnTo>
                  <a:lnTo>
                    <a:pt x="318" y="849"/>
                  </a:lnTo>
                  <a:lnTo>
                    <a:pt x="323" y="852"/>
                  </a:lnTo>
                  <a:lnTo>
                    <a:pt x="326" y="853"/>
                  </a:lnTo>
                  <a:lnTo>
                    <a:pt x="329" y="853"/>
                  </a:lnTo>
                  <a:lnTo>
                    <a:pt x="334" y="853"/>
                  </a:lnTo>
                  <a:lnTo>
                    <a:pt x="339" y="851"/>
                  </a:lnTo>
                  <a:lnTo>
                    <a:pt x="354" y="837"/>
                  </a:lnTo>
                  <a:lnTo>
                    <a:pt x="388" y="805"/>
                  </a:lnTo>
                  <a:lnTo>
                    <a:pt x="432" y="762"/>
                  </a:lnTo>
                  <a:lnTo>
                    <a:pt x="475" y="720"/>
                  </a:lnTo>
                  <a:lnTo>
                    <a:pt x="490" y="703"/>
                  </a:lnTo>
                  <a:lnTo>
                    <a:pt x="506" y="682"/>
                  </a:lnTo>
                  <a:lnTo>
                    <a:pt x="514" y="670"/>
                  </a:lnTo>
                  <a:lnTo>
                    <a:pt x="521" y="658"/>
                  </a:lnTo>
                  <a:lnTo>
                    <a:pt x="527" y="646"/>
                  </a:lnTo>
                  <a:lnTo>
                    <a:pt x="531" y="635"/>
                  </a:lnTo>
                  <a:lnTo>
                    <a:pt x="537" y="616"/>
                  </a:lnTo>
                  <a:lnTo>
                    <a:pt x="541" y="594"/>
                  </a:lnTo>
                  <a:lnTo>
                    <a:pt x="544" y="569"/>
                  </a:lnTo>
                  <a:lnTo>
                    <a:pt x="547" y="543"/>
                  </a:lnTo>
                  <a:lnTo>
                    <a:pt x="550" y="517"/>
                  </a:lnTo>
                  <a:lnTo>
                    <a:pt x="552" y="492"/>
                  </a:lnTo>
                  <a:lnTo>
                    <a:pt x="553" y="472"/>
                  </a:lnTo>
                  <a:lnTo>
                    <a:pt x="554" y="457"/>
                  </a:lnTo>
                  <a:lnTo>
                    <a:pt x="592" y="418"/>
                  </a:lnTo>
                  <a:lnTo>
                    <a:pt x="630" y="380"/>
                  </a:lnTo>
                  <a:lnTo>
                    <a:pt x="666" y="343"/>
                  </a:lnTo>
                  <a:lnTo>
                    <a:pt x="699" y="310"/>
                  </a:lnTo>
                  <a:lnTo>
                    <a:pt x="729" y="280"/>
                  </a:lnTo>
                  <a:lnTo>
                    <a:pt x="755" y="255"/>
                  </a:lnTo>
                  <a:lnTo>
                    <a:pt x="775" y="234"/>
                  </a:lnTo>
                  <a:lnTo>
                    <a:pt x="788" y="220"/>
                  </a:lnTo>
                  <a:lnTo>
                    <a:pt x="796" y="212"/>
                  </a:lnTo>
                  <a:lnTo>
                    <a:pt x="803" y="200"/>
                  </a:lnTo>
                  <a:lnTo>
                    <a:pt x="810" y="187"/>
                  </a:lnTo>
                  <a:lnTo>
                    <a:pt x="816" y="173"/>
                  </a:lnTo>
                  <a:lnTo>
                    <a:pt x="821" y="158"/>
                  </a:lnTo>
                  <a:lnTo>
                    <a:pt x="827" y="142"/>
                  </a:lnTo>
                  <a:lnTo>
                    <a:pt x="831" y="126"/>
                  </a:lnTo>
                  <a:lnTo>
                    <a:pt x="835" y="110"/>
                  </a:lnTo>
                  <a:lnTo>
                    <a:pt x="843" y="78"/>
                  </a:lnTo>
                  <a:lnTo>
                    <a:pt x="848" y="51"/>
                  </a:lnTo>
                  <a:lnTo>
                    <a:pt x="851" y="30"/>
                  </a:lnTo>
                  <a:lnTo>
                    <a:pt x="852" y="18"/>
                  </a:lnTo>
                  <a:lnTo>
                    <a:pt x="852" y="15"/>
                  </a:lnTo>
                  <a:lnTo>
                    <a:pt x="852" y="11"/>
                  </a:lnTo>
                  <a:lnTo>
                    <a:pt x="850" y="7"/>
                  </a:lnTo>
                  <a:lnTo>
                    <a:pt x="848" y="5"/>
                  </a:ln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8" name="CustomShape 73"/>
            <p:cNvSpPr/>
            <p:nvPr/>
          </p:nvSpPr>
          <p:spPr>
            <a:xfrm>
              <a:off x="7084440" y="4711320"/>
              <a:ext cx="81720" cy="81720"/>
            </a:xfrm>
            <a:custGeom>
              <a:avLst/>
              <a:gdLst/>
              <a:ahLst/>
              <a:rect l="l" t="t" r="r" b="b"/>
              <a:pathLst>
                <a:path w="297" h="296">
                  <a:moveTo>
                    <a:pt x="256" y="73"/>
                  </a:moveTo>
                  <a:lnTo>
                    <a:pt x="254" y="75"/>
                  </a:lnTo>
                  <a:lnTo>
                    <a:pt x="253" y="79"/>
                  </a:lnTo>
                  <a:lnTo>
                    <a:pt x="252" y="81"/>
                  </a:lnTo>
                  <a:lnTo>
                    <a:pt x="252" y="84"/>
                  </a:lnTo>
                  <a:lnTo>
                    <a:pt x="252" y="86"/>
                  </a:lnTo>
                  <a:lnTo>
                    <a:pt x="253" y="89"/>
                  </a:lnTo>
                  <a:lnTo>
                    <a:pt x="254" y="91"/>
                  </a:lnTo>
                  <a:lnTo>
                    <a:pt x="256" y="95"/>
                  </a:lnTo>
                  <a:lnTo>
                    <a:pt x="259" y="99"/>
                  </a:lnTo>
                  <a:lnTo>
                    <a:pt x="263" y="103"/>
                  </a:lnTo>
                  <a:lnTo>
                    <a:pt x="265" y="108"/>
                  </a:lnTo>
                  <a:lnTo>
                    <a:pt x="266" y="112"/>
                  </a:lnTo>
                  <a:lnTo>
                    <a:pt x="267" y="117"/>
                  </a:lnTo>
                  <a:lnTo>
                    <a:pt x="267" y="121"/>
                  </a:lnTo>
                  <a:lnTo>
                    <a:pt x="267" y="127"/>
                  </a:lnTo>
                  <a:lnTo>
                    <a:pt x="266" y="131"/>
                  </a:lnTo>
                  <a:lnTo>
                    <a:pt x="261" y="141"/>
                  </a:lnTo>
                  <a:lnTo>
                    <a:pt x="256" y="150"/>
                  </a:lnTo>
                  <a:lnTo>
                    <a:pt x="250" y="159"/>
                  </a:lnTo>
                  <a:lnTo>
                    <a:pt x="242" y="167"/>
                  </a:lnTo>
                  <a:lnTo>
                    <a:pt x="237" y="173"/>
                  </a:lnTo>
                  <a:lnTo>
                    <a:pt x="229" y="177"/>
                  </a:lnTo>
                  <a:lnTo>
                    <a:pt x="221" y="182"/>
                  </a:lnTo>
                  <a:lnTo>
                    <a:pt x="210" y="189"/>
                  </a:lnTo>
                  <a:lnTo>
                    <a:pt x="185" y="201"/>
                  </a:lnTo>
                  <a:lnTo>
                    <a:pt x="158" y="214"/>
                  </a:lnTo>
                  <a:lnTo>
                    <a:pt x="127" y="225"/>
                  </a:lnTo>
                  <a:lnTo>
                    <a:pt x="97" y="237"/>
                  </a:lnTo>
                  <a:lnTo>
                    <a:pt x="67" y="248"/>
                  </a:lnTo>
                  <a:lnTo>
                    <a:pt x="40" y="257"/>
                  </a:lnTo>
                  <a:lnTo>
                    <a:pt x="49" y="231"/>
                  </a:lnTo>
                  <a:lnTo>
                    <a:pt x="60" y="202"/>
                  </a:lnTo>
                  <a:lnTo>
                    <a:pt x="72" y="171"/>
                  </a:lnTo>
                  <a:lnTo>
                    <a:pt x="85" y="141"/>
                  </a:lnTo>
                  <a:lnTo>
                    <a:pt x="98" y="113"/>
                  </a:lnTo>
                  <a:lnTo>
                    <a:pt x="109" y="88"/>
                  </a:lnTo>
                  <a:lnTo>
                    <a:pt x="115" y="78"/>
                  </a:lnTo>
                  <a:lnTo>
                    <a:pt x="120" y="68"/>
                  </a:lnTo>
                  <a:lnTo>
                    <a:pt x="125" y="60"/>
                  </a:lnTo>
                  <a:lnTo>
                    <a:pt x="131" y="55"/>
                  </a:lnTo>
                  <a:lnTo>
                    <a:pt x="138" y="48"/>
                  </a:lnTo>
                  <a:lnTo>
                    <a:pt x="147" y="41"/>
                  </a:lnTo>
                  <a:lnTo>
                    <a:pt x="157" y="36"/>
                  </a:lnTo>
                  <a:lnTo>
                    <a:pt x="166" y="33"/>
                  </a:lnTo>
                  <a:lnTo>
                    <a:pt x="172" y="32"/>
                  </a:lnTo>
                  <a:lnTo>
                    <a:pt x="176" y="30"/>
                  </a:lnTo>
                  <a:lnTo>
                    <a:pt x="180" y="30"/>
                  </a:lnTo>
                  <a:lnTo>
                    <a:pt x="185" y="32"/>
                  </a:lnTo>
                  <a:lnTo>
                    <a:pt x="190" y="33"/>
                  </a:lnTo>
                  <a:lnTo>
                    <a:pt x="194" y="35"/>
                  </a:lnTo>
                  <a:lnTo>
                    <a:pt x="198" y="38"/>
                  </a:lnTo>
                  <a:lnTo>
                    <a:pt x="203" y="42"/>
                  </a:lnTo>
                  <a:lnTo>
                    <a:pt x="205" y="44"/>
                  </a:lnTo>
                  <a:lnTo>
                    <a:pt x="208" y="45"/>
                  </a:lnTo>
                  <a:lnTo>
                    <a:pt x="210" y="47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9" y="45"/>
                  </a:lnTo>
                  <a:lnTo>
                    <a:pt x="222" y="44"/>
                  </a:lnTo>
                  <a:lnTo>
                    <a:pt x="224" y="42"/>
                  </a:lnTo>
                  <a:lnTo>
                    <a:pt x="226" y="39"/>
                  </a:lnTo>
                  <a:lnTo>
                    <a:pt x="227" y="37"/>
                  </a:lnTo>
                  <a:lnTo>
                    <a:pt x="228" y="34"/>
                  </a:lnTo>
                  <a:lnTo>
                    <a:pt x="228" y="30"/>
                  </a:lnTo>
                  <a:lnTo>
                    <a:pt x="228" y="28"/>
                  </a:lnTo>
                  <a:lnTo>
                    <a:pt x="227" y="25"/>
                  </a:lnTo>
                  <a:lnTo>
                    <a:pt x="226" y="23"/>
                  </a:lnTo>
                  <a:lnTo>
                    <a:pt x="224" y="21"/>
                  </a:lnTo>
                  <a:lnTo>
                    <a:pt x="218" y="15"/>
                  </a:lnTo>
                  <a:lnTo>
                    <a:pt x="212" y="11"/>
                  </a:lnTo>
                  <a:lnTo>
                    <a:pt x="206" y="7"/>
                  </a:lnTo>
                  <a:lnTo>
                    <a:pt x="198" y="5"/>
                  </a:lnTo>
                  <a:lnTo>
                    <a:pt x="192" y="3"/>
                  </a:lnTo>
                  <a:lnTo>
                    <a:pt x="184" y="2"/>
                  </a:lnTo>
                  <a:lnTo>
                    <a:pt x="177" y="0"/>
                  </a:lnTo>
                  <a:lnTo>
                    <a:pt x="169" y="2"/>
                  </a:lnTo>
                  <a:lnTo>
                    <a:pt x="162" y="3"/>
                  </a:lnTo>
                  <a:lnTo>
                    <a:pt x="154" y="5"/>
                  </a:lnTo>
                  <a:lnTo>
                    <a:pt x="147" y="8"/>
                  </a:lnTo>
                  <a:lnTo>
                    <a:pt x="139" y="11"/>
                  </a:lnTo>
                  <a:lnTo>
                    <a:pt x="132" y="17"/>
                  </a:lnTo>
                  <a:lnTo>
                    <a:pt x="124" y="22"/>
                  </a:lnTo>
                  <a:lnTo>
                    <a:pt x="117" y="27"/>
                  </a:lnTo>
                  <a:lnTo>
                    <a:pt x="109" y="35"/>
                  </a:lnTo>
                  <a:lnTo>
                    <a:pt x="102" y="43"/>
                  </a:lnTo>
                  <a:lnTo>
                    <a:pt x="94" y="55"/>
                  </a:lnTo>
                  <a:lnTo>
                    <a:pt x="86" y="69"/>
                  </a:lnTo>
                  <a:lnTo>
                    <a:pt x="77" y="85"/>
                  </a:lnTo>
                  <a:lnTo>
                    <a:pt x="60" y="123"/>
                  </a:lnTo>
                  <a:lnTo>
                    <a:pt x="44" y="162"/>
                  </a:lnTo>
                  <a:lnTo>
                    <a:pt x="28" y="201"/>
                  </a:lnTo>
                  <a:lnTo>
                    <a:pt x="16" y="235"/>
                  </a:lnTo>
                  <a:lnTo>
                    <a:pt x="7" y="262"/>
                  </a:lnTo>
                  <a:lnTo>
                    <a:pt x="1" y="277"/>
                  </a:lnTo>
                  <a:lnTo>
                    <a:pt x="0" y="281"/>
                  </a:lnTo>
                  <a:lnTo>
                    <a:pt x="1" y="285"/>
                  </a:lnTo>
                  <a:lnTo>
                    <a:pt x="2" y="290"/>
                  </a:lnTo>
                  <a:lnTo>
                    <a:pt x="4" y="292"/>
                  </a:lnTo>
                  <a:lnTo>
                    <a:pt x="8" y="294"/>
                  </a:lnTo>
                  <a:lnTo>
                    <a:pt x="10" y="295"/>
                  </a:lnTo>
                  <a:lnTo>
                    <a:pt x="13" y="296"/>
                  </a:lnTo>
                  <a:lnTo>
                    <a:pt x="15" y="296"/>
                  </a:lnTo>
                  <a:lnTo>
                    <a:pt x="18" y="296"/>
                  </a:lnTo>
                  <a:lnTo>
                    <a:pt x="21" y="296"/>
                  </a:lnTo>
                  <a:lnTo>
                    <a:pt x="36" y="291"/>
                  </a:lnTo>
                  <a:lnTo>
                    <a:pt x="62" y="282"/>
                  </a:lnTo>
                  <a:lnTo>
                    <a:pt x="97" y="269"/>
                  </a:lnTo>
                  <a:lnTo>
                    <a:pt x="135" y="254"/>
                  </a:lnTo>
                  <a:lnTo>
                    <a:pt x="176" y="237"/>
                  </a:lnTo>
                  <a:lnTo>
                    <a:pt x="212" y="220"/>
                  </a:lnTo>
                  <a:lnTo>
                    <a:pt x="229" y="211"/>
                  </a:lnTo>
                  <a:lnTo>
                    <a:pt x="243" y="204"/>
                  </a:lnTo>
                  <a:lnTo>
                    <a:pt x="255" y="196"/>
                  </a:lnTo>
                  <a:lnTo>
                    <a:pt x="264" y="189"/>
                  </a:lnTo>
                  <a:lnTo>
                    <a:pt x="271" y="181"/>
                  </a:lnTo>
                  <a:lnTo>
                    <a:pt x="276" y="174"/>
                  </a:lnTo>
                  <a:lnTo>
                    <a:pt x="282" y="166"/>
                  </a:lnTo>
                  <a:lnTo>
                    <a:pt x="286" y="158"/>
                  </a:lnTo>
                  <a:lnTo>
                    <a:pt x="290" y="150"/>
                  </a:lnTo>
                  <a:lnTo>
                    <a:pt x="292" y="143"/>
                  </a:lnTo>
                  <a:lnTo>
                    <a:pt x="295" y="135"/>
                  </a:lnTo>
                  <a:lnTo>
                    <a:pt x="297" y="128"/>
                  </a:lnTo>
                  <a:lnTo>
                    <a:pt x="297" y="120"/>
                  </a:lnTo>
                  <a:lnTo>
                    <a:pt x="297" y="113"/>
                  </a:lnTo>
                  <a:lnTo>
                    <a:pt x="296" y="105"/>
                  </a:lnTo>
                  <a:lnTo>
                    <a:pt x="294" y="99"/>
                  </a:lnTo>
                  <a:lnTo>
                    <a:pt x="290" y="91"/>
                  </a:lnTo>
                  <a:lnTo>
                    <a:pt x="287" y="85"/>
                  </a:lnTo>
                  <a:lnTo>
                    <a:pt x="283" y="79"/>
                  </a:lnTo>
                  <a:lnTo>
                    <a:pt x="278" y="73"/>
                  </a:lnTo>
                  <a:lnTo>
                    <a:pt x="275" y="71"/>
                  </a:lnTo>
                  <a:lnTo>
                    <a:pt x="272" y="70"/>
                  </a:lnTo>
                  <a:lnTo>
                    <a:pt x="270" y="69"/>
                  </a:lnTo>
                  <a:lnTo>
                    <a:pt x="267" y="69"/>
                  </a:lnTo>
                  <a:lnTo>
                    <a:pt x="264" y="69"/>
                  </a:lnTo>
                  <a:lnTo>
                    <a:pt x="261" y="70"/>
                  </a:lnTo>
                  <a:lnTo>
                    <a:pt x="258" y="71"/>
                  </a:lnTo>
                  <a:lnTo>
                    <a:pt x="256" y="73"/>
                  </a:ln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79" name="Group 74"/>
          <p:cNvGrpSpPr/>
          <p:nvPr/>
        </p:nvGrpSpPr>
        <p:grpSpPr>
          <a:xfrm>
            <a:off x="8893800" y="4540680"/>
            <a:ext cx="254520" cy="263160"/>
            <a:chOff x="8893800" y="4540680"/>
            <a:chExt cx="254520" cy="263160"/>
          </a:xfrm>
        </p:grpSpPr>
        <p:sp>
          <p:nvSpPr>
            <p:cNvPr id="480" name="CustomShape 75"/>
            <p:cNvSpPr/>
            <p:nvPr/>
          </p:nvSpPr>
          <p:spPr>
            <a:xfrm>
              <a:off x="8933760" y="4628880"/>
              <a:ext cx="176400" cy="174960"/>
            </a:xfrm>
            <a:custGeom>
              <a:avLst/>
              <a:gdLst/>
              <a:ahLst/>
              <a:rect l="l" t="t" r="r" b="b"/>
              <a:pathLst>
                <a:path w="599" h="599">
                  <a:moveTo>
                    <a:pt x="299" y="569"/>
                  </a:moveTo>
                  <a:lnTo>
                    <a:pt x="285" y="568"/>
                  </a:lnTo>
                  <a:lnTo>
                    <a:pt x="271" y="567"/>
                  </a:lnTo>
                  <a:lnTo>
                    <a:pt x="259" y="566"/>
                  </a:lnTo>
                  <a:lnTo>
                    <a:pt x="245" y="563"/>
                  </a:lnTo>
                  <a:lnTo>
                    <a:pt x="232" y="560"/>
                  </a:lnTo>
                  <a:lnTo>
                    <a:pt x="219" y="556"/>
                  </a:lnTo>
                  <a:lnTo>
                    <a:pt x="207" y="552"/>
                  </a:lnTo>
                  <a:lnTo>
                    <a:pt x="194" y="548"/>
                  </a:lnTo>
                  <a:lnTo>
                    <a:pt x="183" y="542"/>
                  </a:lnTo>
                  <a:lnTo>
                    <a:pt x="171" y="536"/>
                  </a:lnTo>
                  <a:lnTo>
                    <a:pt x="160" y="529"/>
                  </a:lnTo>
                  <a:lnTo>
                    <a:pt x="148" y="523"/>
                  </a:lnTo>
                  <a:lnTo>
                    <a:pt x="139" y="515"/>
                  </a:lnTo>
                  <a:lnTo>
                    <a:pt x="128" y="507"/>
                  </a:lnTo>
                  <a:lnTo>
                    <a:pt x="118" y="498"/>
                  </a:lnTo>
                  <a:lnTo>
                    <a:pt x="109" y="490"/>
                  </a:lnTo>
                  <a:lnTo>
                    <a:pt x="100" y="480"/>
                  </a:lnTo>
                  <a:lnTo>
                    <a:pt x="92" y="471"/>
                  </a:lnTo>
                  <a:lnTo>
                    <a:pt x="83" y="460"/>
                  </a:lnTo>
                  <a:lnTo>
                    <a:pt x="76" y="450"/>
                  </a:lnTo>
                  <a:lnTo>
                    <a:pt x="69" y="438"/>
                  </a:lnTo>
                  <a:lnTo>
                    <a:pt x="63" y="428"/>
                  </a:lnTo>
                  <a:lnTo>
                    <a:pt x="56" y="416"/>
                  </a:lnTo>
                  <a:lnTo>
                    <a:pt x="51" y="404"/>
                  </a:lnTo>
                  <a:lnTo>
                    <a:pt x="47" y="391"/>
                  </a:lnTo>
                  <a:lnTo>
                    <a:pt x="43" y="380"/>
                  </a:lnTo>
                  <a:lnTo>
                    <a:pt x="38" y="367"/>
                  </a:lnTo>
                  <a:lnTo>
                    <a:pt x="35" y="354"/>
                  </a:lnTo>
                  <a:lnTo>
                    <a:pt x="33" y="340"/>
                  </a:lnTo>
                  <a:lnTo>
                    <a:pt x="32" y="327"/>
                  </a:lnTo>
                  <a:lnTo>
                    <a:pt x="31" y="313"/>
                  </a:lnTo>
                  <a:lnTo>
                    <a:pt x="30" y="299"/>
                  </a:lnTo>
                  <a:lnTo>
                    <a:pt x="31" y="286"/>
                  </a:lnTo>
                  <a:lnTo>
                    <a:pt x="32" y="272"/>
                  </a:lnTo>
                  <a:lnTo>
                    <a:pt x="33" y="259"/>
                  </a:lnTo>
                  <a:lnTo>
                    <a:pt x="35" y="245"/>
                  </a:lnTo>
                  <a:lnTo>
                    <a:pt x="38" y="232"/>
                  </a:lnTo>
                  <a:lnTo>
                    <a:pt x="43" y="219"/>
                  </a:lnTo>
                  <a:lnTo>
                    <a:pt x="47" y="207"/>
                  </a:lnTo>
                  <a:lnTo>
                    <a:pt x="51" y="195"/>
                  </a:lnTo>
                  <a:lnTo>
                    <a:pt x="56" y="183"/>
                  </a:lnTo>
                  <a:lnTo>
                    <a:pt x="63" y="171"/>
                  </a:lnTo>
                  <a:lnTo>
                    <a:pt x="69" y="160"/>
                  </a:lnTo>
                  <a:lnTo>
                    <a:pt x="76" y="149"/>
                  </a:lnTo>
                  <a:lnTo>
                    <a:pt x="83" y="138"/>
                  </a:lnTo>
                  <a:lnTo>
                    <a:pt x="92" y="128"/>
                  </a:lnTo>
                  <a:lnTo>
                    <a:pt x="100" y="119"/>
                  </a:lnTo>
                  <a:lnTo>
                    <a:pt x="109" y="109"/>
                  </a:lnTo>
                  <a:lnTo>
                    <a:pt x="118" y="101"/>
                  </a:lnTo>
                  <a:lnTo>
                    <a:pt x="128" y="92"/>
                  </a:lnTo>
                  <a:lnTo>
                    <a:pt x="139" y="83"/>
                  </a:lnTo>
                  <a:lnTo>
                    <a:pt x="148" y="76"/>
                  </a:lnTo>
                  <a:lnTo>
                    <a:pt x="160" y="70"/>
                  </a:lnTo>
                  <a:lnTo>
                    <a:pt x="171" y="63"/>
                  </a:lnTo>
                  <a:lnTo>
                    <a:pt x="183" y="57"/>
                  </a:lnTo>
                  <a:lnTo>
                    <a:pt x="194" y="51"/>
                  </a:lnTo>
                  <a:lnTo>
                    <a:pt x="207" y="47"/>
                  </a:lnTo>
                  <a:lnTo>
                    <a:pt x="219" y="43"/>
                  </a:lnTo>
                  <a:lnTo>
                    <a:pt x="232" y="38"/>
                  </a:lnTo>
                  <a:lnTo>
                    <a:pt x="245" y="35"/>
                  </a:lnTo>
                  <a:lnTo>
                    <a:pt x="259" y="33"/>
                  </a:lnTo>
                  <a:lnTo>
                    <a:pt x="271" y="32"/>
                  </a:lnTo>
                  <a:lnTo>
                    <a:pt x="285" y="31"/>
                  </a:lnTo>
                  <a:lnTo>
                    <a:pt x="299" y="30"/>
                  </a:lnTo>
                  <a:lnTo>
                    <a:pt x="313" y="31"/>
                  </a:lnTo>
                  <a:lnTo>
                    <a:pt x="327" y="32"/>
                  </a:lnTo>
                  <a:lnTo>
                    <a:pt x="340" y="33"/>
                  </a:lnTo>
                  <a:lnTo>
                    <a:pt x="354" y="35"/>
                  </a:lnTo>
                  <a:lnTo>
                    <a:pt x="367" y="38"/>
                  </a:lnTo>
                  <a:lnTo>
                    <a:pt x="379" y="43"/>
                  </a:lnTo>
                  <a:lnTo>
                    <a:pt x="391" y="47"/>
                  </a:lnTo>
                  <a:lnTo>
                    <a:pt x="404" y="51"/>
                  </a:lnTo>
                  <a:lnTo>
                    <a:pt x="416" y="57"/>
                  </a:lnTo>
                  <a:lnTo>
                    <a:pt x="428" y="63"/>
                  </a:lnTo>
                  <a:lnTo>
                    <a:pt x="438" y="70"/>
                  </a:lnTo>
                  <a:lnTo>
                    <a:pt x="450" y="76"/>
                  </a:lnTo>
                  <a:lnTo>
                    <a:pt x="460" y="83"/>
                  </a:lnTo>
                  <a:lnTo>
                    <a:pt x="470" y="92"/>
                  </a:lnTo>
                  <a:lnTo>
                    <a:pt x="480" y="101"/>
                  </a:lnTo>
                  <a:lnTo>
                    <a:pt x="490" y="109"/>
                  </a:lnTo>
                  <a:lnTo>
                    <a:pt x="498" y="119"/>
                  </a:lnTo>
                  <a:lnTo>
                    <a:pt x="507" y="128"/>
                  </a:lnTo>
                  <a:lnTo>
                    <a:pt x="515" y="138"/>
                  </a:lnTo>
                  <a:lnTo>
                    <a:pt x="523" y="149"/>
                  </a:lnTo>
                  <a:lnTo>
                    <a:pt x="529" y="160"/>
                  </a:lnTo>
                  <a:lnTo>
                    <a:pt x="536" y="171"/>
                  </a:lnTo>
                  <a:lnTo>
                    <a:pt x="542" y="183"/>
                  </a:lnTo>
                  <a:lnTo>
                    <a:pt x="547" y="195"/>
                  </a:lnTo>
                  <a:lnTo>
                    <a:pt x="552" y="207"/>
                  </a:lnTo>
                  <a:lnTo>
                    <a:pt x="556" y="219"/>
                  </a:lnTo>
                  <a:lnTo>
                    <a:pt x="560" y="232"/>
                  </a:lnTo>
                  <a:lnTo>
                    <a:pt x="563" y="245"/>
                  </a:lnTo>
                  <a:lnTo>
                    <a:pt x="565" y="259"/>
                  </a:lnTo>
                  <a:lnTo>
                    <a:pt x="567" y="272"/>
                  </a:lnTo>
                  <a:lnTo>
                    <a:pt x="568" y="286"/>
                  </a:lnTo>
                  <a:lnTo>
                    <a:pt x="569" y="299"/>
                  </a:lnTo>
                  <a:lnTo>
                    <a:pt x="568" y="313"/>
                  </a:lnTo>
                  <a:lnTo>
                    <a:pt x="567" y="327"/>
                  </a:lnTo>
                  <a:lnTo>
                    <a:pt x="565" y="340"/>
                  </a:lnTo>
                  <a:lnTo>
                    <a:pt x="563" y="354"/>
                  </a:lnTo>
                  <a:lnTo>
                    <a:pt x="560" y="367"/>
                  </a:lnTo>
                  <a:lnTo>
                    <a:pt x="556" y="380"/>
                  </a:lnTo>
                  <a:lnTo>
                    <a:pt x="552" y="391"/>
                  </a:lnTo>
                  <a:lnTo>
                    <a:pt x="547" y="404"/>
                  </a:lnTo>
                  <a:lnTo>
                    <a:pt x="542" y="416"/>
                  </a:lnTo>
                  <a:lnTo>
                    <a:pt x="536" y="428"/>
                  </a:lnTo>
                  <a:lnTo>
                    <a:pt x="529" y="438"/>
                  </a:lnTo>
                  <a:lnTo>
                    <a:pt x="523" y="450"/>
                  </a:lnTo>
                  <a:lnTo>
                    <a:pt x="515" y="460"/>
                  </a:lnTo>
                  <a:lnTo>
                    <a:pt x="507" y="471"/>
                  </a:lnTo>
                  <a:lnTo>
                    <a:pt x="498" y="480"/>
                  </a:lnTo>
                  <a:lnTo>
                    <a:pt x="490" y="490"/>
                  </a:lnTo>
                  <a:lnTo>
                    <a:pt x="480" y="498"/>
                  </a:lnTo>
                  <a:lnTo>
                    <a:pt x="470" y="507"/>
                  </a:lnTo>
                  <a:lnTo>
                    <a:pt x="460" y="515"/>
                  </a:lnTo>
                  <a:lnTo>
                    <a:pt x="450" y="523"/>
                  </a:lnTo>
                  <a:lnTo>
                    <a:pt x="438" y="529"/>
                  </a:lnTo>
                  <a:lnTo>
                    <a:pt x="428" y="536"/>
                  </a:lnTo>
                  <a:lnTo>
                    <a:pt x="416" y="542"/>
                  </a:lnTo>
                  <a:lnTo>
                    <a:pt x="404" y="548"/>
                  </a:lnTo>
                  <a:lnTo>
                    <a:pt x="391" y="552"/>
                  </a:lnTo>
                  <a:lnTo>
                    <a:pt x="379" y="556"/>
                  </a:lnTo>
                  <a:lnTo>
                    <a:pt x="367" y="560"/>
                  </a:lnTo>
                  <a:lnTo>
                    <a:pt x="354" y="563"/>
                  </a:lnTo>
                  <a:lnTo>
                    <a:pt x="340" y="566"/>
                  </a:lnTo>
                  <a:lnTo>
                    <a:pt x="327" y="567"/>
                  </a:lnTo>
                  <a:lnTo>
                    <a:pt x="313" y="568"/>
                  </a:lnTo>
                  <a:lnTo>
                    <a:pt x="299" y="569"/>
                  </a:lnTo>
                  <a:close/>
                  <a:moveTo>
                    <a:pt x="299" y="0"/>
                  </a:moveTo>
                  <a:lnTo>
                    <a:pt x="284" y="1"/>
                  </a:lnTo>
                  <a:lnTo>
                    <a:pt x="268" y="2"/>
                  </a:lnTo>
                  <a:lnTo>
                    <a:pt x="253" y="4"/>
                  </a:lnTo>
                  <a:lnTo>
                    <a:pt x="239" y="6"/>
                  </a:lnTo>
                  <a:lnTo>
                    <a:pt x="224" y="10"/>
                  </a:lnTo>
                  <a:lnTo>
                    <a:pt x="210" y="14"/>
                  </a:lnTo>
                  <a:lnTo>
                    <a:pt x="197" y="18"/>
                  </a:lnTo>
                  <a:lnTo>
                    <a:pt x="183" y="24"/>
                  </a:lnTo>
                  <a:lnTo>
                    <a:pt x="170" y="30"/>
                  </a:lnTo>
                  <a:lnTo>
                    <a:pt x="157" y="36"/>
                  </a:lnTo>
                  <a:lnTo>
                    <a:pt x="144" y="44"/>
                  </a:lnTo>
                  <a:lnTo>
                    <a:pt x="132" y="51"/>
                  </a:lnTo>
                  <a:lnTo>
                    <a:pt x="121" y="60"/>
                  </a:lnTo>
                  <a:lnTo>
                    <a:pt x="109" y="68"/>
                  </a:lnTo>
                  <a:lnTo>
                    <a:pt x="98" y="78"/>
                  </a:lnTo>
                  <a:lnTo>
                    <a:pt x="87" y="88"/>
                  </a:lnTo>
                  <a:lnTo>
                    <a:pt x="78" y="98"/>
                  </a:lnTo>
                  <a:lnTo>
                    <a:pt x="68" y="109"/>
                  </a:lnTo>
                  <a:lnTo>
                    <a:pt x="60" y="121"/>
                  </a:lnTo>
                  <a:lnTo>
                    <a:pt x="51" y="133"/>
                  </a:lnTo>
                  <a:lnTo>
                    <a:pt x="44" y="144"/>
                  </a:lnTo>
                  <a:lnTo>
                    <a:pt x="36" y="157"/>
                  </a:lnTo>
                  <a:lnTo>
                    <a:pt x="30" y="170"/>
                  </a:lnTo>
                  <a:lnTo>
                    <a:pt x="23" y="183"/>
                  </a:lnTo>
                  <a:lnTo>
                    <a:pt x="18" y="197"/>
                  </a:lnTo>
                  <a:lnTo>
                    <a:pt x="14" y="211"/>
                  </a:lnTo>
                  <a:lnTo>
                    <a:pt x="9" y="225"/>
                  </a:lnTo>
                  <a:lnTo>
                    <a:pt x="6" y="240"/>
                  </a:lnTo>
                  <a:lnTo>
                    <a:pt x="4" y="253"/>
                  </a:lnTo>
                  <a:lnTo>
                    <a:pt x="2" y="268"/>
                  </a:lnTo>
                  <a:lnTo>
                    <a:pt x="1" y="284"/>
                  </a:lnTo>
                  <a:lnTo>
                    <a:pt x="0" y="299"/>
                  </a:lnTo>
                  <a:lnTo>
                    <a:pt x="1" y="314"/>
                  </a:lnTo>
                  <a:lnTo>
                    <a:pt x="2" y="330"/>
                  </a:lnTo>
                  <a:lnTo>
                    <a:pt x="4" y="344"/>
                  </a:lnTo>
                  <a:lnTo>
                    <a:pt x="6" y="359"/>
                  </a:lnTo>
                  <a:lnTo>
                    <a:pt x="9" y="374"/>
                  </a:lnTo>
                  <a:lnTo>
                    <a:pt x="14" y="388"/>
                  </a:lnTo>
                  <a:lnTo>
                    <a:pt x="18" y="402"/>
                  </a:lnTo>
                  <a:lnTo>
                    <a:pt x="23" y="416"/>
                  </a:lnTo>
                  <a:lnTo>
                    <a:pt x="30" y="429"/>
                  </a:lnTo>
                  <a:lnTo>
                    <a:pt x="36" y="442"/>
                  </a:lnTo>
                  <a:lnTo>
                    <a:pt x="44" y="455"/>
                  </a:lnTo>
                  <a:lnTo>
                    <a:pt x="51" y="466"/>
                  </a:lnTo>
                  <a:lnTo>
                    <a:pt x="60" y="478"/>
                  </a:lnTo>
                  <a:lnTo>
                    <a:pt x="68" y="490"/>
                  </a:lnTo>
                  <a:lnTo>
                    <a:pt x="78" y="501"/>
                  </a:lnTo>
                  <a:lnTo>
                    <a:pt x="87" y="511"/>
                  </a:lnTo>
                  <a:lnTo>
                    <a:pt x="98" y="521"/>
                  </a:lnTo>
                  <a:lnTo>
                    <a:pt x="109" y="530"/>
                  </a:lnTo>
                  <a:lnTo>
                    <a:pt x="121" y="539"/>
                  </a:lnTo>
                  <a:lnTo>
                    <a:pt x="132" y="548"/>
                  </a:lnTo>
                  <a:lnTo>
                    <a:pt x="144" y="555"/>
                  </a:lnTo>
                  <a:lnTo>
                    <a:pt x="157" y="563"/>
                  </a:lnTo>
                  <a:lnTo>
                    <a:pt x="170" y="569"/>
                  </a:lnTo>
                  <a:lnTo>
                    <a:pt x="183" y="575"/>
                  </a:lnTo>
                  <a:lnTo>
                    <a:pt x="197" y="581"/>
                  </a:lnTo>
                  <a:lnTo>
                    <a:pt x="210" y="585"/>
                  </a:lnTo>
                  <a:lnTo>
                    <a:pt x="224" y="589"/>
                  </a:lnTo>
                  <a:lnTo>
                    <a:pt x="239" y="592"/>
                  </a:lnTo>
                  <a:lnTo>
                    <a:pt x="253" y="595"/>
                  </a:lnTo>
                  <a:lnTo>
                    <a:pt x="268" y="597"/>
                  </a:lnTo>
                  <a:lnTo>
                    <a:pt x="284" y="598"/>
                  </a:lnTo>
                  <a:lnTo>
                    <a:pt x="299" y="599"/>
                  </a:lnTo>
                  <a:lnTo>
                    <a:pt x="314" y="598"/>
                  </a:lnTo>
                  <a:lnTo>
                    <a:pt x="330" y="597"/>
                  </a:lnTo>
                  <a:lnTo>
                    <a:pt x="345" y="595"/>
                  </a:lnTo>
                  <a:lnTo>
                    <a:pt x="359" y="592"/>
                  </a:lnTo>
                  <a:lnTo>
                    <a:pt x="374" y="589"/>
                  </a:lnTo>
                  <a:lnTo>
                    <a:pt x="388" y="585"/>
                  </a:lnTo>
                  <a:lnTo>
                    <a:pt x="402" y="581"/>
                  </a:lnTo>
                  <a:lnTo>
                    <a:pt x="416" y="575"/>
                  </a:lnTo>
                  <a:lnTo>
                    <a:pt x="429" y="569"/>
                  </a:lnTo>
                  <a:lnTo>
                    <a:pt x="441" y="563"/>
                  </a:lnTo>
                  <a:lnTo>
                    <a:pt x="454" y="555"/>
                  </a:lnTo>
                  <a:lnTo>
                    <a:pt x="466" y="548"/>
                  </a:lnTo>
                  <a:lnTo>
                    <a:pt x="478" y="539"/>
                  </a:lnTo>
                  <a:lnTo>
                    <a:pt x="490" y="530"/>
                  </a:lnTo>
                  <a:lnTo>
                    <a:pt x="500" y="521"/>
                  </a:lnTo>
                  <a:lnTo>
                    <a:pt x="511" y="511"/>
                  </a:lnTo>
                  <a:lnTo>
                    <a:pt x="521" y="501"/>
                  </a:lnTo>
                  <a:lnTo>
                    <a:pt x="530" y="490"/>
                  </a:lnTo>
                  <a:lnTo>
                    <a:pt x="539" y="478"/>
                  </a:lnTo>
                  <a:lnTo>
                    <a:pt x="547" y="466"/>
                  </a:lnTo>
                  <a:lnTo>
                    <a:pt x="555" y="455"/>
                  </a:lnTo>
                  <a:lnTo>
                    <a:pt x="562" y="442"/>
                  </a:lnTo>
                  <a:lnTo>
                    <a:pt x="569" y="429"/>
                  </a:lnTo>
                  <a:lnTo>
                    <a:pt x="575" y="416"/>
                  </a:lnTo>
                  <a:lnTo>
                    <a:pt x="580" y="402"/>
                  </a:lnTo>
                  <a:lnTo>
                    <a:pt x="585" y="388"/>
                  </a:lnTo>
                  <a:lnTo>
                    <a:pt x="589" y="374"/>
                  </a:lnTo>
                  <a:lnTo>
                    <a:pt x="592" y="359"/>
                  </a:lnTo>
                  <a:lnTo>
                    <a:pt x="594" y="345"/>
                  </a:lnTo>
                  <a:lnTo>
                    <a:pt x="596" y="330"/>
                  </a:lnTo>
                  <a:lnTo>
                    <a:pt x="598" y="314"/>
                  </a:lnTo>
                  <a:lnTo>
                    <a:pt x="599" y="299"/>
                  </a:lnTo>
                  <a:lnTo>
                    <a:pt x="598" y="284"/>
                  </a:lnTo>
                  <a:lnTo>
                    <a:pt x="596" y="268"/>
                  </a:lnTo>
                  <a:lnTo>
                    <a:pt x="594" y="253"/>
                  </a:lnTo>
                  <a:lnTo>
                    <a:pt x="592" y="240"/>
                  </a:lnTo>
                  <a:lnTo>
                    <a:pt x="589" y="225"/>
                  </a:lnTo>
                  <a:lnTo>
                    <a:pt x="585" y="211"/>
                  </a:lnTo>
                  <a:lnTo>
                    <a:pt x="580" y="197"/>
                  </a:lnTo>
                  <a:lnTo>
                    <a:pt x="575" y="183"/>
                  </a:lnTo>
                  <a:lnTo>
                    <a:pt x="569" y="170"/>
                  </a:lnTo>
                  <a:lnTo>
                    <a:pt x="562" y="157"/>
                  </a:lnTo>
                  <a:lnTo>
                    <a:pt x="555" y="144"/>
                  </a:lnTo>
                  <a:lnTo>
                    <a:pt x="547" y="133"/>
                  </a:lnTo>
                  <a:lnTo>
                    <a:pt x="539" y="121"/>
                  </a:lnTo>
                  <a:lnTo>
                    <a:pt x="530" y="109"/>
                  </a:lnTo>
                  <a:lnTo>
                    <a:pt x="521" y="98"/>
                  </a:lnTo>
                  <a:lnTo>
                    <a:pt x="511" y="88"/>
                  </a:lnTo>
                  <a:lnTo>
                    <a:pt x="500" y="78"/>
                  </a:lnTo>
                  <a:lnTo>
                    <a:pt x="490" y="68"/>
                  </a:lnTo>
                  <a:lnTo>
                    <a:pt x="478" y="60"/>
                  </a:lnTo>
                  <a:lnTo>
                    <a:pt x="466" y="51"/>
                  </a:lnTo>
                  <a:lnTo>
                    <a:pt x="454" y="44"/>
                  </a:lnTo>
                  <a:lnTo>
                    <a:pt x="441" y="36"/>
                  </a:lnTo>
                  <a:lnTo>
                    <a:pt x="429" y="30"/>
                  </a:lnTo>
                  <a:lnTo>
                    <a:pt x="416" y="24"/>
                  </a:lnTo>
                  <a:lnTo>
                    <a:pt x="402" y="18"/>
                  </a:lnTo>
                  <a:lnTo>
                    <a:pt x="388" y="14"/>
                  </a:lnTo>
                  <a:lnTo>
                    <a:pt x="374" y="10"/>
                  </a:lnTo>
                  <a:lnTo>
                    <a:pt x="359" y="6"/>
                  </a:lnTo>
                  <a:lnTo>
                    <a:pt x="345" y="4"/>
                  </a:lnTo>
                  <a:lnTo>
                    <a:pt x="330" y="2"/>
                  </a:lnTo>
                  <a:lnTo>
                    <a:pt x="314" y="1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76"/>
            <p:cNvSpPr/>
            <p:nvPr/>
          </p:nvSpPr>
          <p:spPr>
            <a:xfrm>
              <a:off x="8969040" y="4664520"/>
              <a:ext cx="105480" cy="104040"/>
            </a:xfrm>
            <a:custGeom>
              <a:avLst/>
              <a:gdLst/>
              <a:ahLst/>
              <a:rect l="l" t="t" r="r" b="b"/>
              <a:pathLst>
                <a:path w="359" h="358">
                  <a:moveTo>
                    <a:pt x="244" y="197"/>
                  </a:moveTo>
                  <a:lnTo>
                    <a:pt x="241" y="200"/>
                  </a:lnTo>
                  <a:lnTo>
                    <a:pt x="239" y="204"/>
                  </a:lnTo>
                  <a:lnTo>
                    <a:pt x="239" y="208"/>
                  </a:lnTo>
                  <a:lnTo>
                    <a:pt x="240" y="213"/>
                  </a:lnTo>
                  <a:lnTo>
                    <a:pt x="271" y="308"/>
                  </a:lnTo>
                  <a:lnTo>
                    <a:pt x="187" y="255"/>
                  </a:lnTo>
                  <a:lnTo>
                    <a:pt x="183" y="253"/>
                  </a:lnTo>
                  <a:lnTo>
                    <a:pt x="179" y="253"/>
                  </a:lnTo>
                  <a:lnTo>
                    <a:pt x="175" y="253"/>
                  </a:lnTo>
                  <a:lnTo>
                    <a:pt x="172" y="255"/>
                  </a:lnTo>
                  <a:lnTo>
                    <a:pt x="87" y="308"/>
                  </a:lnTo>
                  <a:lnTo>
                    <a:pt x="118" y="213"/>
                  </a:lnTo>
                  <a:lnTo>
                    <a:pt x="119" y="208"/>
                  </a:lnTo>
                  <a:lnTo>
                    <a:pt x="119" y="204"/>
                  </a:lnTo>
                  <a:lnTo>
                    <a:pt x="117" y="200"/>
                  </a:lnTo>
                  <a:lnTo>
                    <a:pt x="114" y="197"/>
                  </a:lnTo>
                  <a:lnTo>
                    <a:pt x="56" y="148"/>
                  </a:lnTo>
                  <a:lnTo>
                    <a:pt x="119" y="148"/>
                  </a:lnTo>
                  <a:lnTo>
                    <a:pt x="124" y="147"/>
                  </a:lnTo>
                  <a:lnTo>
                    <a:pt x="127" y="146"/>
                  </a:lnTo>
                  <a:lnTo>
                    <a:pt x="130" y="143"/>
                  </a:lnTo>
                  <a:lnTo>
                    <a:pt x="133" y="140"/>
                  </a:lnTo>
                  <a:lnTo>
                    <a:pt x="179" y="47"/>
                  </a:lnTo>
                  <a:lnTo>
                    <a:pt x="225" y="140"/>
                  </a:lnTo>
                  <a:lnTo>
                    <a:pt x="228" y="143"/>
                  </a:lnTo>
                  <a:lnTo>
                    <a:pt x="232" y="146"/>
                  </a:lnTo>
                  <a:lnTo>
                    <a:pt x="235" y="147"/>
                  </a:lnTo>
                  <a:lnTo>
                    <a:pt x="239" y="148"/>
                  </a:lnTo>
                  <a:lnTo>
                    <a:pt x="302" y="148"/>
                  </a:lnTo>
                  <a:lnTo>
                    <a:pt x="244" y="197"/>
                  </a:lnTo>
                  <a:close/>
                  <a:moveTo>
                    <a:pt x="344" y="119"/>
                  </a:moveTo>
                  <a:lnTo>
                    <a:pt x="249" y="119"/>
                  </a:lnTo>
                  <a:lnTo>
                    <a:pt x="193" y="7"/>
                  </a:lnTo>
                  <a:lnTo>
                    <a:pt x="190" y="4"/>
                  </a:lnTo>
                  <a:lnTo>
                    <a:pt x="187" y="2"/>
                  </a:lnTo>
                  <a:lnTo>
                    <a:pt x="183" y="0"/>
                  </a:lnTo>
                  <a:lnTo>
                    <a:pt x="179" y="0"/>
                  </a:lnTo>
                  <a:lnTo>
                    <a:pt x="175" y="0"/>
                  </a:lnTo>
                  <a:lnTo>
                    <a:pt x="172" y="2"/>
                  </a:lnTo>
                  <a:lnTo>
                    <a:pt x="168" y="4"/>
                  </a:lnTo>
                  <a:lnTo>
                    <a:pt x="165" y="7"/>
                  </a:lnTo>
                  <a:lnTo>
                    <a:pt x="110" y="119"/>
                  </a:lnTo>
                  <a:lnTo>
                    <a:pt x="15" y="119"/>
                  </a:lnTo>
                  <a:lnTo>
                    <a:pt x="10" y="120"/>
                  </a:lnTo>
                  <a:lnTo>
                    <a:pt x="6" y="122"/>
                  </a:lnTo>
                  <a:lnTo>
                    <a:pt x="3" y="124"/>
                  </a:lnTo>
                  <a:lnTo>
                    <a:pt x="1" y="128"/>
                  </a:lnTo>
                  <a:lnTo>
                    <a:pt x="0" y="132"/>
                  </a:lnTo>
                  <a:lnTo>
                    <a:pt x="1" y="138"/>
                  </a:lnTo>
                  <a:lnTo>
                    <a:pt x="2" y="142"/>
                  </a:lnTo>
                  <a:lnTo>
                    <a:pt x="5" y="145"/>
                  </a:lnTo>
                  <a:lnTo>
                    <a:pt x="87" y="214"/>
                  </a:lnTo>
                  <a:lnTo>
                    <a:pt x="46" y="338"/>
                  </a:lnTo>
                  <a:lnTo>
                    <a:pt x="44" y="343"/>
                  </a:lnTo>
                  <a:lnTo>
                    <a:pt x="46" y="347"/>
                  </a:lnTo>
                  <a:lnTo>
                    <a:pt x="48" y="352"/>
                  </a:lnTo>
                  <a:lnTo>
                    <a:pt x="51" y="355"/>
                  </a:lnTo>
                  <a:lnTo>
                    <a:pt x="54" y="357"/>
                  </a:lnTo>
                  <a:lnTo>
                    <a:pt x="58" y="358"/>
                  </a:lnTo>
                  <a:lnTo>
                    <a:pt x="64" y="357"/>
                  </a:lnTo>
                  <a:lnTo>
                    <a:pt x="68" y="356"/>
                  </a:lnTo>
                  <a:lnTo>
                    <a:pt x="179" y="285"/>
                  </a:lnTo>
                  <a:lnTo>
                    <a:pt x="290" y="356"/>
                  </a:lnTo>
                  <a:lnTo>
                    <a:pt x="295" y="357"/>
                  </a:lnTo>
                  <a:lnTo>
                    <a:pt x="299" y="358"/>
                  </a:lnTo>
                  <a:lnTo>
                    <a:pt x="303" y="357"/>
                  </a:lnTo>
                  <a:lnTo>
                    <a:pt x="308" y="355"/>
                  </a:lnTo>
                  <a:lnTo>
                    <a:pt x="311" y="352"/>
                  </a:lnTo>
                  <a:lnTo>
                    <a:pt x="313" y="347"/>
                  </a:lnTo>
                  <a:lnTo>
                    <a:pt x="314" y="343"/>
                  </a:lnTo>
                  <a:lnTo>
                    <a:pt x="313" y="338"/>
                  </a:lnTo>
                  <a:lnTo>
                    <a:pt x="271" y="214"/>
                  </a:lnTo>
                  <a:lnTo>
                    <a:pt x="354" y="145"/>
                  </a:lnTo>
                  <a:lnTo>
                    <a:pt x="357" y="141"/>
                  </a:lnTo>
                  <a:lnTo>
                    <a:pt x="358" y="138"/>
                  </a:lnTo>
                  <a:lnTo>
                    <a:pt x="359" y="132"/>
                  </a:lnTo>
                  <a:lnTo>
                    <a:pt x="358" y="128"/>
                  </a:lnTo>
                  <a:lnTo>
                    <a:pt x="356" y="124"/>
                  </a:lnTo>
                  <a:lnTo>
                    <a:pt x="352" y="122"/>
                  </a:lnTo>
                  <a:lnTo>
                    <a:pt x="348" y="120"/>
                  </a:lnTo>
                  <a:lnTo>
                    <a:pt x="344" y="119"/>
                  </a:lnTo>
                  <a:lnTo>
                    <a:pt x="344" y="119"/>
                  </a:ln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77"/>
            <p:cNvSpPr/>
            <p:nvPr/>
          </p:nvSpPr>
          <p:spPr>
            <a:xfrm>
              <a:off x="9052920" y="4540680"/>
              <a:ext cx="95400" cy="101160"/>
            </a:xfrm>
            <a:custGeom>
              <a:avLst/>
              <a:gdLst/>
              <a:ahLst/>
              <a:rect l="l" t="t" r="r" b="b"/>
              <a:pathLst>
                <a:path w="328" h="343">
                  <a:moveTo>
                    <a:pt x="326" y="6"/>
                  </a:moveTo>
                  <a:lnTo>
                    <a:pt x="324" y="3"/>
                  </a:lnTo>
                  <a:lnTo>
                    <a:pt x="321" y="1"/>
                  </a:lnTo>
                  <a:lnTo>
                    <a:pt x="318" y="0"/>
                  </a:lnTo>
                  <a:lnTo>
                    <a:pt x="313" y="0"/>
                  </a:lnTo>
                  <a:lnTo>
                    <a:pt x="210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2"/>
                  </a:lnTo>
                  <a:lnTo>
                    <a:pt x="108" y="4"/>
                  </a:lnTo>
                  <a:lnTo>
                    <a:pt x="106" y="8"/>
                  </a:lnTo>
                  <a:lnTo>
                    <a:pt x="1" y="233"/>
                  </a:lnTo>
                  <a:lnTo>
                    <a:pt x="0" y="235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1" y="243"/>
                  </a:lnTo>
                  <a:lnTo>
                    <a:pt x="2" y="247"/>
                  </a:lnTo>
                  <a:lnTo>
                    <a:pt x="3" y="249"/>
                  </a:lnTo>
                  <a:lnTo>
                    <a:pt x="6" y="251"/>
                  </a:lnTo>
                  <a:lnTo>
                    <a:pt x="9" y="252"/>
                  </a:lnTo>
                  <a:lnTo>
                    <a:pt x="12" y="253"/>
                  </a:lnTo>
                  <a:lnTo>
                    <a:pt x="14" y="253"/>
                  </a:lnTo>
                  <a:lnTo>
                    <a:pt x="17" y="253"/>
                  </a:lnTo>
                  <a:lnTo>
                    <a:pt x="20" y="253"/>
                  </a:lnTo>
                  <a:lnTo>
                    <a:pt x="22" y="251"/>
                  </a:lnTo>
                  <a:lnTo>
                    <a:pt x="25" y="250"/>
                  </a:lnTo>
                  <a:lnTo>
                    <a:pt x="27" y="248"/>
                  </a:lnTo>
                  <a:lnTo>
                    <a:pt x="29" y="245"/>
                  </a:lnTo>
                  <a:lnTo>
                    <a:pt x="128" y="30"/>
                  </a:lnTo>
                  <a:lnTo>
                    <a:pt x="186" y="30"/>
                  </a:lnTo>
                  <a:lnTo>
                    <a:pt x="76" y="278"/>
                  </a:lnTo>
                  <a:lnTo>
                    <a:pt x="75" y="280"/>
                  </a:lnTo>
                  <a:lnTo>
                    <a:pt x="75" y="283"/>
                  </a:lnTo>
                  <a:lnTo>
                    <a:pt x="75" y="286"/>
                  </a:lnTo>
                  <a:lnTo>
                    <a:pt x="76" y="288"/>
                  </a:lnTo>
                  <a:lnTo>
                    <a:pt x="77" y="292"/>
                  </a:lnTo>
                  <a:lnTo>
                    <a:pt x="79" y="294"/>
                  </a:lnTo>
                  <a:lnTo>
                    <a:pt x="81" y="296"/>
                  </a:lnTo>
                  <a:lnTo>
                    <a:pt x="83" y="297"/>
                  </a:lnTo>
                  <a:lnTo>
                    <a:pt x="87" y="298"/>
                  </a:lnTo>
                  <a:lnTo>
                    <a:pt x="90" y="298"/>
                  </a:lnTo>
                  <a:lnTo>
                    <a:pt x="90" y="298"/>
                  </a:lnTo>
                  <a:lnTo>
                    <a:pt x="90" y="298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95" y="297"/>
                  </a:lnTo>
                  <a:lnTo>
                    <a:pt x="95" y="297"/>
                  </a:lnTo>
                  <a:lnTo>
                    <a:pt x="97" y="296"/>
                  </a:lnTo>
                  <a:lnTo>
                    <a:pt x="99" y="295"/>
                  </a:lnTo>
                  <a:lnTo>
                    <a:pt x="99" y="295"/>
                  </a:lnTo>
                  <a:lnTo>
                    <a:pt x="101" y="294"/>
                  </a:lnTo>
                  <a:lnTo>
                    <a:pt x="102" y="292"/>
                  </a:lnTo>
                  <a:lnTo>
                    <a:pt x="104" y="289"/>
                  </a:lnTo>
                  <a:lnTo>
                    <a:pt x="219" y="30"/>
                  </a:lnTo>
                  <a:lnTo>
                    <a:pt x="290" y="30"/>
                  </a:lnTo>
                  <a:lnTo>
                    <a:pt x="151" y="322"/>
                  </a:lnTo>
                  <a:lnTo>
                    <a:pt x="150" y="325"/>
                  </a:lnTo>
                  <a:lnTo>
                    <a:pt x="150" y="328"/>
                  </a:lnTo>
                  <a:lnTo>
                    <a:pt x="150" y="330"/>
                  </a:lnTo>
                  <a:lnTo>
                    <a:pt x="150" y="333"/>
                  </a:lnTo>
                  <a:lnTo>
                    <a:pt x="152" y="335"/>
                  </a:lnTo>
                  <a:lnTo>
                    <a:pt x="153" y="339"/>
                  </a:lnTo>
                  <a:lnTo>
                    <a:pt x="155" y="340"/>
                  </a:lnTo>
                  <a:lnTo>
                    <a:pt x="158" y="342"/>
                  </a:lnTo>
                  <a:lnTo>
                    <a:pt x="161" y="343"/>
                  </a:lnTo>
                  <a:lnTo>
                    <a:pt x="165" y="343"/>
                  </a:lnTo>
                  <a:lnTo>
                    <a:pt x="168" y="343"/>
                  </a:lnTo>
                  <a:lnTo>
                    <a:pt x="172" y="341"/>
                  </a:lnTo>
                  <a:lnTo>
                    <a:pt x="175" y="339"/>
                  </a:lnTo>
                  <a:lnTo>
                    <a:pt x="178" y="334"/>
                  </a:lnTo>
                  <a:lnTo>
                    <a:pt x="327" y="21"/>
                  </a:lnTo>
                  <a:lnTo>
                    <a:pt x="328" y="17"/>
                  </a:lnTo>
                  <a:lnTo>
                    <a:pt x="328" y="14"/>
                  </a:lnTo>
                  <a:lnTo>
                    <a:pt x="328" y="9"/>
                  </a:lnTo>
                  <a:lnTo>
                    <a:pt x="326" y="6"/>
                  </a:ln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3" name="CustomShape 78"/>
            <p:cNvSpPr/>
            <p:nvPr/>
          </p:nvSpPr>
          <p:spPr>
            <a:xfrm>
              <a:off x="8893800" y="4540680"/>
              <a:ext cx="96840" cy="101160"/>
            </a:xfrm>
            <a:custGeom>
              <a:avLst/>
              <a:gdLst/>
              <a:ahLst/>
              <a:rect l="l" t="t" r="r" b="b"/>
              <a:pathLst>
                <a:path w="328" h="343">
                  <a:moveTo>
                    <a:pt x="164" y="343"/>
                  </a:moveTo>
                  <a:lnTo>
                    <a:pt x="167" y="343"/>
                  </a:lnTo>
                  <a:lnTo>
                    <a:pt x="170" y="342"/>
                  </a:lnTo>
                  <a:lnTo>
                    <a:pt x="173" y="340"/>
                  </a:lnTo>
                  <a:lnTo>
                    <a:pt x="175" y="339"/>
                  </a:lnTo>
                  <a:lnTo>
                    <a:pt x="177" y="335"/>
                  </a:lnTo>
                  <a:lnTo>
                    <a:pt x="179" y="333"/>
                  </a:lnTo>
                  <a:lnTo>
                    <a:pt x="179" y="330"/>
                  </a:lnTo>
                  <a:lnTo>
                    <a:pt x="179" y="328"/>
                  </a:lnTo>
                  <a:lnTo>
                    <a:pt x="179" y="325"/>
                  </a:lnTo>
                  <a:lnTo>
                    <a:pt x="178" y="322"/>
                  </a:lnTo>
                  <a:lnTo>
                    <a:pt x="39" y="30"/>
                  </a:lnTo>
                  <a:lnTo>
                    <a:pt x="109" y="30"/>
                  </a:lnTo>
                  <a:lnTo>
                    <a:pt x="225" y="289"/>
                  </a:lnTo>
                  <a:lnTo>
                    <a:pt x="227" y="292"/>
                  </a:lnTo>
                  <a:lnTo>
                    <a:pt x="228" y="294"/>
                  </a:lnTo>
                  <a:lnTo>
                    <a:pt x="229" y="295"/>
                  </a:lnTo>
                  <a:lnTo>
                    <a:pt x="229" y="295"/>
                  </a:lnTo>
                  <a:lnTo>
                    <a:pt x="231" y="296"/>
                  </a:lnTo>
                  <a:lnTo>
                    <a:pt x="232" y="297"/>
                  </a:lnTo>
                  <a:lnTo>
                    <a:pt x="233" y="297"/>
                  </a:lnTo>
                  <a:lnTo>
                    <a:pt x="234" y="298"/>
                  </a:lnTo>
                  <a:lnTo>
                    <a:pt x="236" y="298"/>
                  </a:lnTo>
                  <a:lnTo>
                    <a:pt x="239" y="298"/>
                  </a:lnTo>
                  <a:lnTo>
                    <a:pt x="239" y="298"/>
                  </a:lnTo>
                  <a:lnTo>
                    <a:pt x="239" y="298"/>
                  </a:lnTo>
                  <a:lnTo>
                    <a:pt x="242" y="298"/>
                  </a:lnTo>
                  <a:lnTo>
                    <a:pt x="245" y="297"/>
                  </a:lnTo>
                  <a:lnTo>
                    <a:pt x="247" y="296"/>
                  </a:lnTo>
                  <a:lnTo>
                    <a:pt x="249" y="294"/>
                  </a:lnTo>
                  <a:lnTo>
                    <a:pt x="251" y="292"/>
                  </a:lnTo>
                  <a:lnTo>
                    <a:pt x="252" y="288"/>
                  </a:lnTo>
                  <a:lnTo>
                    <a:pt x="254" y="286"/>
                  </a:lnTo>
                  <a:lnTo>
                    <a:pt x="254" y="283"/>
                  </a:lnTo>
                  <a:lnTo>
                    <a:pt x="254" y="280"/>
                  </a:lnTo>
                  <a:lnTo>
                    <a:pt x="252" y="278"/>
                  </a:lnTo>
                  <a:lnTo>
                    <a:pt x="142" y="30"/>
                  </a:lnTo>
                  <a:lnTo>
                    <a:pt x="199" y="30"/>
                  </a:lnTo>
                  <a:lnTo>
                    <a:pt x="300" y="245"/>
                  </a:lnTo>
                  <a:lnTo>
                    <a:pt x="302" y="248"/>
                  </a:lnTo>
                  <a:lnTo>
                    <a:pt x="304" y="250"/>
                  </a:lnTo>
                  <a:lnTo>
                    <a:pt x="306" y="251"/>
                  </a:lnTo>
                  <a:lnTo>
                    <a:pt x="308" y="252"/>
                  </a:lnTo>
                  <a:lnTo>
                    <a:pt x="311" y="253"/>
                  </a:lnTo>
                  <a:lnTo>
                    <a:pt x="314" y="253"/>
                  </a:lnTo>
                  <a:lnTo>
                    <a:pt x="317" y="253"/>
                  </a:lnTo>
                  <a:lnTo>
                    <a:pt x="320" y="252"/>
                  </a:lnTo>
                  <a:lnTo>
                    <a:pt x="323" y="251"/>
                  </a:lnTo>
                  <a:lnTo>
                    <a:pt x="325" y="249"/>
                  </a:lnTo>
                  <a:lnTo>
                    <a:pt x="326" y="247"/>
                  </a:lnTo>
                  <a:lnTo>
                    <a:pt x="327" y="243"/>
                  </a:lnTo>
                  <a:lnTo>
                    <a:pt x="328" y="241"/>
                  </a:lnTo>
                  <a:lnTo>
                    <a:pt x="328" y="238"/>
                  </a:lnTo>
                  <a:lnTo>
                    <a:pt x="328" y="235"/>
                  </a:lnTo>
                  <a:lnTo>
                    <a:pt x="327" y="233"/>
                  </a:lnTo>
                  <a:lnTo>
                    <a:pt x="223" y="8"/>
                  </a:lnTo>
                  <a:lnTo>
                    <a:pt x="220" y="4"/>
                  </a:lnTo>
                  <a:lnTo>
                    <a:pt x="217" y="2"/>
                  </a:lnTo>
                  <a:lnTo>
                    <a:pt x="213" y="0"/>
                  </a:lnTo>
                  <a:lnTo>
                    <a:pt x="209" y="0"/>
                  </a:lnTo>
                  <a:lnTo>
                    <a:pt x="119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6"/>
                  </a:lnTo>
                  <a:lnTo>
                    <a:pt x="0" y="9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151" y="334"/>
                  </a:lnTo>
                  <a:lnTo>
                    <a:pt x="153" y="339"/>
                  </a:lnTo>
                  <a:lnTo>
                    <a:pt x="156" y="341"/>
                  </a:lnTo>
                  <a:lnTo>
                    <a:pt x="161" y="343"/>
                  </a:lnTo>
                  <a:lnTo>
                    <a:pt x="164" y="343"/>
                  </a:lnTo>
                  <a:lnTo>
                    <a:pt x="164" y="343"/>
                  </a:ln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84" name="Group 79"/>
          <p:cNvGrpSpPr/>
          <p:nvPr/>
        </p:nvGrpSpPr>
        <p:grpSpPr>
          <a:xfrm>
            <a:off x="5257440" y="4540680"/>
            <a:ext cx="263160" cy="263160"/>
            <a:chOff x="5257440" y="4540680"/>
            <a:chExt cx="263160" cy="263160"/>
          </a:xfrm>
        </p:grpSpPr>
        <p:sp>
          <p:nvSpPr>
            <p:cNvPr id="485" name="CustomShape 80"/>
            <p:cNvSpPr/>
            <p:nvPr/>
          </p:nvSpPr>
          <p:spPr>
            <a:xfrm>
              <a:off x="5369040" y="4775040"/>
              <a:ext cx="38520" cy="9360"/>
            </a:xfrm>
            <a:custGeom>
              <a:avLst/>
              <a:gdLst/>
              <a:ahLst/>
              <a:rect l="l" t="t" r="r" b="b"/>
              <a:pathLst>
                <a:path w="120" h="30">
                  <a:moveTo>
                    <a:pt x="10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29"/>
                  </a:lnTo>
                  <a:lnTo>
                    <a:pt x="111" y="29"/>
                  </a:lnTo>
                  <a:lnTo>
                    <a:pt x="114" y="26"/>
                  </a:lnTo>
                  <a:lnTo>
                    <a:pt x="116" y="25"/>
                  </a:lnTo>
                  <a:lnTo>
                    <a:pt x="118" y="23"/>
                  </a:lnTo>
                  <a:lnTo>
                    <a:pt x="119" y="20"/>
                  </a:lnTo>
                  <a:lnTo>
                    <a:pt x="120" y="18"/>
                  </a:lnTo>
                  <a:lnTo>
                    <a:pt x="120" y="15"/>
                  </a:lnTo>
                  <a:lnTo>
                    <a:pt x="120" y="11"/>
                  </a:lnTo>
                  <a:lnTo>
                    <a:pt x="119" y="8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CustomShape 81"/>
            <p:cNvSpPr/>
            <p:nvPr/>
          </p:nvSpPr>
          <p:spPr>
            <a:xfrm>
              <a:off x="5378760" y="4794480"/>
              <a:ext cx="19080" cy="9360"/>
            </a:xfrm>
            <a:custGeom>
              <a:avLst/>
              <a:gdLst/>
              <a:ahLst/>
              <a:rect l="l" t="t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4" y="28"/>
                  </a:lnTo>
                  <a:lnTo>
                    <a:pt x="56" y="25"/>
                  </a:lnTo>
                  <a:lnTo>
                    <a:pt x="57" y="23"/>
                  </a:lnTo>
                  <a:lnTo>
                    <a:pt x="59" y="20"/>
                  </a:lnTo>
                  <a:lnTo>
                    <a:pt x="60" y="18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8"/>
                  </a:lnTo>
                  <a:lnTo>
                    <a:pt x="57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CustomShape 82"/>
            <p:cNvSpPr/>
            <p:nvPr/>
          </p:nvSpPr>
          <p:spPr>
            <a:xfrm>
              <a:off x="5306040" y="4584240"/>
              <a:ext cx="165960" cy="180720"/>
            </a:xfrm>
            <a:custGeom>
              <a:avLst/>
              <a:gdLst/>
              <a:ahLst/>
              <a:rect l="l" t="t" r="r" b="b"/>
              <a:pathLst>
                <a:path w="512" h="558">
                  <a:moveTo>
                    <a:pt x="312" y="475"/>
                  </a:moveTo>
                  <a:lnTo>
                    <a:pt x="308" y="476"/>
                  </a:lnTo>
                  <a:lnTo>
                    <a:pt x="305" y="480"/>
                  </a:lnTo>
                  <a:lnTo>
                    <a:pt x="303" y="484"/>
                  </a:lnTo>
                  <a:lnTo>
                    <a:pt x="301" y="489"/>
                  </a:lnTo>
                  <a:lnTo>
                    <a:pt x="301" y="528"/>
                  </a:lnTo>
                  <a:lnTo>
                    <a:pt x="211" y="528"/>
                  </a:lnTo>
                  <a:lnTo>
                    <a:pt x="211" y="489"/>
                  </a:lnTo>
                  <a:lnTo>
                    <a:pt x="210" y="484"/>
                  </a:lnTo>
                  <a:lnTo>
                    <a:pt x="208" y="480"/>
                  </a:lnTo>
                  <a:lnTo>
                    <a:pt x="204" y="476"/>
                  </a:lnTo>
                  <a:lnTo>
                    <a:pt x="200" y="475"/>
                  </a:lnTo>
                  <a:lnTo>
                    <a:pt x="181" y="469"/>
                  </a:lnTo>
                  <a:lnTo>
                    <a:pt x="164" y="462"/>
                  </a:lnTo>
                  <a:lnTo>
                    <a:pt x="147" y="454"/>
                  </a:lnTo>
                  <a:lnTo>
                    <a:pt x="131" y="444"/>
                  </a:lnTo>
                  <a:lnTo>
                    <a:pt x="116" y="433"/>
                  </a:lnTo>
                  <a:lnTo>
                    <a:pt x="102" y="421"/>
                  </a:lnTo>
                  <a:lnTo>
                    <a:pt x="89" y="409"/>
                  </a:lnTo>
                  <a:lnTo>
                    <a:pt x="77" y="395"/>
                  </a:lnTo>
                  <a:lnTo>
                    <a:pt x="67" y="380"/>
                  </a:lnTo>
                  <a:lnTo>
                    <a:pt x="58" y="364"/>
                  </a:lnTo>
                  <a:lnTo>
                    <a:pt x="49" y="347"/>
                  </a:lnTo>
                  <a:lnTo>
                    <a:pt x="43" y="330"/>
                  </a:lnTo>
                  <a:lnTo>
                    <a:pt x="38" y="312"/>
                  </a:lnTo>
                  <a:lnTo>
                    <a:pt x="33" y="294"/>
                  </a:lnTo>
                  <a:lnTo>
                    <a:pt x="31" y="276"/>
                  </a:lnTo>
                  <a:lnTo>
                    <a:pt x="30" y="256"/>
                  </a:lnTo>
                  <a:lnTo>
                    <a:pt x="31" y="245"/>
                  </a:lnTo>
                  <a:lnTo>
                    <a:pt x="31" y="233"/>
                  </a:lnTo>
                  <a:lnTo>
                    <a:pt x="33" y="222"/>
                  </a:lnTo>
                  <a:lnTo>
                    <a:pt x="35" y="211"/>
                  </a:lnTo>
                  <a:lnTo>
                    <a:pt x="38" y="199"/>
                  </a:lnTo>
                  <a:lnTo>
                    <a:pt x="41" y="189"/>
                  </a:lnTo>
                  <a:lnTo>
                    <a:pt x="44" y="179"/>
                  </a:lnTo>
                  <a:lnTo>
                    <a:pt x="48" y="168"/>
                  </a:lnTo>
                  <a:lnTo>
                    <a:pt x="58" y="149"/>
                  </a:lnTo>
                  <a:lnTo>
                    <a:pt x="69" y="130"/>
                  </a:lnTo>
                  <a:lnTo>
                    <a:pt x="82" y="113"/>
                  </a:lnTo>
                  <a:lnTo>
                    <a:pt x="97" y="97"/>
                  </a:lnTo>
                  <a:lnTo>
                    <a:pt x="113" y="83"/>
                  </a:lnTo>
                  <a:lnTo>
                    <a:pt x="130" y="69"/>
                  </a:lnTo>
                  <a:lnTo>
                    <a:pt x="149" y="58"/>
                  </a:lnTo>
                  <a:lnTo>
                    <a:pt x="168" y="48"/>
                  </a:lnTo>
                  <a:lnTo>
                    <a:pt x="178" y="44"/>
                  </a:lnTo>
                  <a:lnTo>
                    <a:pt x="189" y="41"/>
                  </a:lnTo>
                  <a:lnTo>
                    <a:pt x="200" y="38"/>
                  </a:lnTo>
                  <a:lnTo>
                    <a:pt x="210" y="35"/>
                  </a:lnTo>
                  <a:lnTo>
                    <a:pt x="222" y="33"/>
                  </a:lnTo>
                  <a:lnTo>
                    <a:pt x="233" y="32"/>
                  </a:lnTo>
                  <a:lnTo>
                    <a:pt x="245" y="31"/>
                  </a:lnTo>
                  <a:lnTo>
                    <a:pt x="256" y="30"/>
                  </a:lnTo>
                  <a:lnTo>
                    <a:pt x="268" y="31"/>
                  </a:lnTo>
                  <a:lnTo>
                    <a:pt x="279" y="31"/>
                  </a:lnTo>
                  <a:lnTo>
                    <a:pt x="291" y="33"/>
                  </a:lnTo>
                  <a:lnTo>
                    <a:pt x="301" y="35"/>
                  </a:lnTo>
                  <a:lnTo>
                    <a:pt x="312" y="38"/>
                  </a:lnTo>
                  <a:lnTo>
                    <a:pt x="323" y="41"/>
                  </a:lnTo>
                  <a:lnTo>
                    <a:pt x="334" y="44"/>
                  </a:lnTo>
                  <a:lnTo>
                    <a:pt x="344" y="48"/>
                  </a:lnTo>
                  <a:lnTo>
                    <a:pt x="364" y="58"/>
                  </a:lnTo>
                  <a:lnTo>
                    <a:pt x="382" y="69"/>
                  </a:lnTo>
                  <a:lnTo>
                    <a:pt x="400" y="83"/>
                  </a:lnTo>
                  <a:lnTo>
                    <a:pt x="416" y="97"/>
                  </a:lnTo>
                  <a:lnTo>
                    <a:pt x="430" y="113"/>
                  </a:lnTo>
                  <a:lnTo>
                    <a:pt x="443" y="130"/>
                  </a:lnTo>
                  <a:lnTo>
                    <a:pt x="455" y="149"/>
                  </a:lnTo>
                  <a:lnTo>
                    <a:pt x="464" y="168"/>
                  </a:lnTo>
                  <a:lnTo>
                    <a:pt x="468" y="179"/>
                  </a:lnTo>
                  <a:lnTo>
                    <a:pt x="472" y="189"/>
                  </a:lnTo>
                  <a:lnTo>
                    <a:pt x="475" y="199"/>
                  </a:lnTo>
                  <a:lnTo>
                    <a:pt x="477" y="211"/>
                  </a:lnTo>
                  <a:lnTo>
                    <a:pt x="479" y="222"/>
                  </a:lnTo>
                  <a:lnTo>
                    <a:pt x="481" y="233"/>
                  </a:lnTo>
                  <a:lnTo>
                    <a:pt x="482" y="245"/>
                  </a:lnTo>
                  <a:lnTo>
                    <a:pt x="482" y="256"/>
                  </a:lnTo>
                  <a:lnTo>
                    <a:pt x="482" y="276"/>
                  </a:lnTo>
                  <a:lnTo>
                    <a:pt x="478" y="294"/>
                  </a:lnTo>
                  <a:lnTo>
                    <a:pt x="475" y="312"/>
                  </a:lnTo>
                  <a:lnTo>
                    <a:pt x="470" y="330"/>
                  </a:lnTo>
                  <a:lnTo>
                    <a:pt x="462" y="347"/>
                  </a:lnTo>
                  <a:lnTo>
                    <a:pt x="455" y="364"/>
                  </a:lnTo>
                  <a:lnTo>
                    <a:pt x="445" y="380"/>
                  </a:lnTo>
                  <a:lnTo>
                    <a:pt x="434" y="395"/>
                  </a:lnTo>
                  <a:lnTo>
                    <a:pt x="423" y="409"/>
                  </a:lnTo>
                  <a:lnTo>
                    <a:pt x="410" y="421"/>
                  </a:lnTo>
                  <a:lnTo>
                    <a:pt x="396" y="433"/>
                  </a:lnTo>
                  <a:lnTo>
                    <a:pt x="381" y="444"/>
                  </a:lnTo>
                  <a:lnTo>
                    <a:pt x="365" y="454"/>
                  </a:lnTo>
                  <a:lnTo>
                    <a:pt x="349" y="462"/>
                  </a:lnTo>
                  <a:lnTo>
                    <a:pt x="331" y="469"/>
                  </a:lnTo>
                  <a:lnTo>
                    <a:pt x="312" y="475"/>
                  </a:lnTo>
                  <a:close/>
                  <a:moveTo>
                    <a:pt x="256" y="0"/>
                  </a:moveTo>
                  <a:lnTo>
                    <a:pt x="244" y="1"/>
                  </a:lnTo>
                  <a:lnTo>
                    <a:pt x="230" y="2"/>
                  </a:lnTo>
                  <a:lnTo>
                    <a:pt x="218" y="3"/>
                  </a:lnTo>
                  <a:lnTo>
                    <a:pt x="205" y="5"/>
                  </a:lnTo>
                  <a:lnTo>
                    <a:pt x="192" y="9"/>
                  </a:lnTo>
                  <a:lnTo>
                    <a:pt x="180" y="12"/>
                  </a:lnTo>
                  <a:lnTo>
                    <a:pt x="168" y="16"/>
                  </a:lnTo>
                  <a:lnTo>
                    <a:pt x="157" y="20"/>
                  </a:lnTo>
                  <a:lnTo>
                    <a:pt x="145" y="26"/>
                  </a:lnTo>
                  <a:lnTo>
                    <a:pt x="134" y="31"/>
                  </a:lnTo>
                  <a:lnTo>
                    <a:pt x="123" y="38"/>
                  </a:lnTo>
                  <a:lnTo>
                    <a:pt x="113" y="44"/>
                  </a:lnTo>
                  <a:lnTo>
                    <a:pt x="103" y="52"/>
                  </a:lnTo>
                  <a:lnTo>
                    <a:pt x="93" y="59"/>
                  </a:lnTo>
                  <a:lnTo>
                    <a:pt x="84" y="67"/>
                  </a:lnTo>
                  <a:lnTo>
                    <a:pt x="75" y="75"/>
                  </a:lnTo>
                  <a:lnTo>
                    <a:pt x="67" y="85"/>
                  </a:lnTo>
                  <a:lnTo>
                    <a:pt x="59" y="93"/>
                  </a:lnTo>
                  <a:lnTo>
                    <a:pt x="52" y="103"/>
                  </a:lnTo>
                  <a:lnTo>
                    <a:pt x="44" y="114"/>
                  </a:lnTo>
                  <a:lnTo>
                    <a:pt x="38" y="123"/>
                  </a:lnTo>
                  <a:lnTo>
                    <a:pt x="31" y="134"/>
                  </a:lnTo>
                  <a:lnTo>
                    <a:pt x="26" y="146"/>
                  </a:lnTo>
                  <a:lnTo>
                    <a:pt x="20" y="157"/>
                  </a:lnTo>
                  <a:lnTo>
                    <a:pt x="16" y="168"/>
                  </a:lnTo>
                  <a:lnTo>
                    <a:pt x="12" y="180"/>
                  </a:lnTo>
                  <a:lnTo>
                    <a:pt x="9" y="192"/>
                  </a:lnTo>
                  <a:lnTo>
                    <a:pt x="5" y="205"/>
                  </a:lnTo>
                  <a:lnTo>
                    <a:pt x="3" y="218"/>
                  </a:lnTo>
                  <a:lnTo>
                    <a:pt x="1" y="231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1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8"/>
                  </a:lnTo>
                  <a:lnTo>
                    <a:pt x="20" y="356"/>
                  </a:lnTo>
                  <a:lnTo>
                    <a:pt x="29" y="374"/>
                  </a:lnTo>
                  <a:lnTo>
                    <a:pt x="39" y="391"/>
                  </a:lnTo>
                  <a:lnTo>
                    <a:pt x="50" y="409"/>
                  </a:lnTo>
                  <a:lnTo>
                    <a:pt x="63" y="424"/>
                  </a:lnTo>
                  <a:lnTo>
                    <a:pt x="77" y="439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3" y="485"/>
                  </a:lnTo>
                  <a:lnTo>
                    <a:pt x="161" y="493"/>
                  </a:lnTo>
                  <a:lnTo>
                    <a:pt x="181" y="501"/>
                  </a:lnTo>
                  <a:lnTo>
                    <a:pt x="181" y="543"/>
                  </a:lnTo>
                  <a:lnTo>
                    <a:pt x="181" y="545"/>
                  </a:lnTo>
                  <a:lnTo>
                    <a:pt x="182" y="548"/>
                  </a:lnTo>
                  <a:lnTo>
                    <a:pt x="183" y="550"/>
                  </a:lnTo>
                  <a:lnTo>
                    <a:pt x="186" y="553"/>
                  </a:lnTo>
                  <a:lnTo>
                    <a:pt x="188" y="554"/>
                  </a:lnTo>
                  <a:lnTo>
                    <a:pt x="190" y="557"/>
                  </a:lnTo>
                  <a:lnTo>
                    <a:pt x="193" y="557"/>
                  </a:lnTo>
                  <a:lnTo>
                    <a:pt x="196" y="558"/>
                  </a:lnTo>
                  <a:lnTo>
                    <a:pt x="316" y="558"/>
                  </a:lnTo>
                  <a:lnTo>
                    <a:pt x="320" y="557"/>
                  </a:lnTo>
                  <a:lnTo>
                    <a:pt x="322" y="557"/>
                  </a:lnTo>
                  <a:lnTo>
                    <a:pt x="325" y="554"/>
                  </a:lnTo>
                  <a:lnTo>
                    <a:pt x="327" y="553"/>
                  </a:lnTo>
                  <a:lnTo>
                    <a:pt x="329" y="550"/>
                  </a:lnTo>
                  <a:lnTo>
                    <a:pt x="330" y="548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01"/>
                  </a:lnTo>
                  <a:lnTo>
                    <a:pt x="351" y="493"/>
                  </a:lnTo>
                  <a:lnTo>
                    <a:pt x="370" y="485"/>
                  </a:lnTo>
                  <a:lnTo>
                    <a:pt x="388" y="475"/>
                  </a:lnTo>
                  <a:lnTo>
                    <a:pt x="404" y="464"/>
                  </a:lnTo>
                  <a:lnTo>
                    <a:pt x="420" y="451"/>
                  </a:lnTo>
                  <a:lnTo>
                    <a:pt x="436" y="439"/>
                  </a:lnTo>
                  <a:lnTo>
                    <a:pt x="449" y="424"/>
                  </a:lnTo>
                  <a:lnTo>
                    <a:pt x="462" y="409"/>
                  </a:lnTo>
                  <a:lnTo>
                    <a:pt x="473" y="391"/>
                  </a:lnTo>
                  <a:lnTo>
                    <a:pt x="483" y="374"/>
                  </a:lnTo>
                  <a:lnTo>
                    <a:pt x="491" y="356"/>
                  </a:lnTo>
                  <a:lnTo>
                    <a:pt x="499" y="338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2" y="277"/>
                  </a:lnTo>
                  <a:lnTo>
                    <a:pt x="512" y="256"/>
                  </a:lnTo>
                  <a:lnTo>
                    <a:pt x="512" y="243"/>
                  </a:lnTo>
                  <a:lnTo>
                    <a:pt x="511" y="231"/>
                  </a:lnTo>
                  <a:lnTo>
                    <a:pt x="510" y="218"/>
                  </a:lnTo>
                  <a:lnTo>
                    <a:pt x="507" y="205"/>
                  </a:lnTo>
                  <a:lnTo>
                    <a:pt x="504" y="192"/>
                  </a:lnTo>
                  <a:lnTo>
                    <a:pt x="501" y="180"/>
                  </a:lnTo>
                  <a:lnTo>
                    <a:pt x="497" y="168"/>
                  </a:lnTo>
                  <a:lnTo>
                    <a:pt x="492" y="157"/>
                  </a:lnTo>
                  <a:lnTo>
                    <a:pt x="487" y="146"/>
                  </a:lnTo>
                  <a:lnTo>
                    <a:pt x="482" y="134"/>
                  </a:lnTo>
                  <a:lnTo>
                    <a:pt x="475" y="123"/>
                  </a:lnTo>
                  <a:lnTo>
                    <a:pt x="469" y="114"/>
                  </a:lnTo>
                  <a:lnTo>
                    <a:pt x="461" y="103"/>
                  </a:lnTo>
                  <a:lnTo>
                    <a:pt x="454" y="93"/>
                  </a:lnTo>
                  <a:lnTo>
                    <a:pt x="445" y="85"/>
                  </a:lnTo>
                  <a:lnTo>
                    <a:pt x="437" y="75"/>
                  </a:lnTo>
                  <a:lnTo>
                    <a:pt x="428" y="67"/>
                  </a:lnTo>
                  <a:lnTo>
                    <a:pt x="418" y="59"/>
                  </a:lnTo>
                  <a:lnTo>
                    <a:pt x="409" y="52"/>
                  </a:lnTo>
                  <a:lnTo>
                    <a:pt x="399" y="44"/>
                  </a:lnTo>
                  <a:lnTo>
                    <a:pt x="388" y="38"/>
                  </a:lnTo>
                  <a:lnTo>
                    <a:pt x="378" y="31"/>
                  </a:lnTo>
                  <a:lnTo>
                    <a:pt x="367" y="26"/>
                  </a:lnTo>
                  <a:lnTo>
                    <a:pt x="356" y="20"/>
                  </a:lnTo>
                  <a:lnTo>
                    <a:pt x="344" y="16"/>
                  </a:lnTo>
                  <a:lnTo>
                    <a:pt x="333" y="12"/>
                  </a:lnTo>
                  <a:lnTo>
                    <a:pt x="320" y="9"/>
                  </a:lnTo>
                  <a:lnTo>
                    <a:pt x="308" y="5"/>
                  </a:lnTo>
                  <a:lnTo>
                    <a:pt x="295" y="3"/>
                  </a:lnTo>
                  <a:lnTo>
                    <a:pt x="282" y="2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CustomShape 83"/>
            <p:cNvSpPr/>
            <p:nvPr/>
          </p:nvSpPr>
          <p:spPr>
            <a:xfrm>
              <a:off x="5257440" y="4658760"/>
              <a:ext cx="28800" cy="9360"/>
            </a:xfrm>
            <a:custGeom>
              <a:avLst/>
              <a:gdLst/>
              <a:ahLst/>
              <a:rect l="l" t="t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4" y="27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9" name="CustomShape 84"/>
            <p:cNvSpPr/>
            <p:nvPr/>
          </p:nvSpPr>
          <p:spPr>
            <a:xfrm>
              <a:off x="5286600" y="4569840"/>
              <a:ext cx="33480" cy="33480"/>
            </a:xfrm>
            <a:custGeom>
              <a:avLst/>
              <a:gdLst/>
              <a:ahLst/>
              <a:rect l="l" t="t" r="r" b="b"/>
              <a:pathLst>
                <a:path w="105" h="105">
                  <a:moveTo>
                    <a:pt x="90" y="105"/>
                  </a:moveTo>
                  <a:lnTo>
                    <a:pt x="93" y="105"/>
                  </a:lnTo>
                  <a:lnTo>
                    <a:pt x="97" y="104"/>
                  </a:lnTo>
                  <a:lnTo>
                    <a:pt x="99" y="103"/>
                  </a:lnTo>
                  <a:lnTo>
                    <a:pt x="101" y="101"/>
                  </a:lnTo>
                  <a:lnTo>
                    <a:pt x="103" y="99"/>
                  </a:lnTo>
                  <a:lnTo>
                    <a:pt x="104" y="97"/>
                  </a:lnTo>
                  <a:lnTo>
                    <a:pt x="105" y="93"/>
                  </a:lnTo>
                  <a:lnTo>
                    <a:pt x="105" y="90"/>
                  </a:lnTo>
                  <a:lnTo>
                    <a:pt x="105" y="88"/>
                  </a:lnTo>
                  <a:lnTo>
                    <a:pt x="104" y="85"/>
                  </a:lnTo>
                  <a:lnTo>
                    <a:pt x="103" y="83"/>
                  </a:lnTo>
                  <a:lnTo>
                    <a:pt x="101" y="79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79" y="101"/>
                  </a:lnTo>
                  <a:lnTo>
                    <a:pt x="83" y="103"/>
                  </a:lnTo>
                  <a:lnTo>
                    <a:pt x="85" y="104"/>
                  </a:lnTo>
                  <a:lnTo>
                    <a:pt x="88" y="105"/>
                  </a:lnTo>
                  <a:lnTo>
                    <a:pt x="90" y="105"/>
                  </a:ln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0" name="CustomShape 85"/>
            <p:cNvSpPr/>
            <p:nvPr/>
          </p:nvSpPr>
          <p:spPr>
            <a:xfrm>
              <a:off x="5383440" y="4540680"/>
              <a:ext cx="9360" cy="28800"/>
            </a:xfrm>
            <a:custGeom>
              <a:avLst/>
              <a:gdLst/>
              <a:ahLst/>
              <a:rect l="l" t="t" r="r" b="b"/>
              <a:pathLst>
                <a:path w="30" h="90">
                  <a:moveTo>
                    <a:pt x="15" y="90"/>
                  </a:moveTo>
                  <a:lnTo>
                    <a:pt x="19" y="90"/>
                  </a:lnTo>
                  <a:lnTo>
                    <a:pt x="21" y="89"/>
                  </a:lnTo>
                  <a:lnTo>
                    <a:pt x="24" y="88"/>
                  </a:lnTo>
                  <a:lnTo>
                    <a:pt x="26" y="86"/>
                  </a:lnTo>
                  <a:lnTo>
                    <a:pt x="27" y="84"/>
                  </a:lnTo>
                  <a:lnTo>
                    <a:pt x="29" y="81"/>
                  </a:lnTo>
                  <a:lnTo>
                    <a:pt x="30" y="78"/>
                  </a:lnTo>
                  <a:lnTo>
                    <a:pt x="30" y="75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10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1" y="81"/>
                  </a:lnTo>
                  <a:lnTo>
                    <a:pt x="3" y="84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9" y="89"/>
                  </a:lnTo>
                  <a:lnTo>
                    <a:pt x="12" y="90"/>
                  </a:lnTo>
                  <a:lnTo>
                    <a:pt x="15" y="90"/>
                  </a:ln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1" name="CustomShape 86"/>
            <p:cNvSpPr/>
            <p:nvPr/>
          </p:nvSpPr>
          <p:spPr>
            <a:xfrm>
              <a:off x="5457960" y="4569840"/>
              <a:ext cx="33480" cy="33480"/>
            </a:xfrm>
            <a:custGeom>
              <a:avLst/>
              <a:gdLst/>
              <a:ahLst/>
              <a:rect l="l" t="t" r="r" b="b"/>
              <a:pathLst>
                <a:path w="106" h="105">
                  <a:moveTo>
                    <a:pt x="100" y="4"/>
                  </a:move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4" y="1"/>
                  </a:lnTo>
                  <a:lnTo>
                    <a:pt x="82" y="3"/>
                  </a:lnTo>
                  <a:lnTo>
                    <a:pt x="80" y="4"/>
                  </a:lnTo>
                  <a:lnTo>
                    <a:pt x="4" y="79"/>
                  </a:lnTo>
                  <a:lnTo>
                    <a:pt x="3" y="83"/>
                  </a:lnTo>
                  <a:lnTo>
                    <a:pt x="1" y="85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18" y="105"/>
                  </a:lnTo>
                  <a:lnTo>
                    <a:pt x="21" y="104"/>
                  </a:lnTo>
                  <a:lnTo>
                    <a:pt x="23" y="103"/>
                  </a:lnTo>
                  <a:lnTo>
                    <a:pt x="25" y="101"/>
                  </a:lnTo>
                  <a:lnTo>
                    <a:pt x="100" y="26"/>
                  </a:lnTo>
                  <a:lnTo>
                    <a:pt x="103" y="24"/>
                  </a:lnTo>
                  <a:lnTo>
                    <a:pt x="105" y="21"/>
                  </a:lnTo>
                  <a:lnTo>
                    <a:pt x="105" y="18"/>
                  </a:lnTo>
                  <a:lnTo>
                    <a:pt x="106" y="15"/>
                  </a:lnTo>
                  <a:lnTo>
                    <a:pt x="105" y="13"/>
                  </a:lnTo>
                  <a:lnTo>
                    <a:pt x="105" y="10"/>
                  </a:lnTo>
                  <a:lnTo>
                    <a:pt x="103" y="6"/>
                  </a:lnTo>
                  <a:lnTo>
                    <a:pt x="100" y="4"/>
                  </a:ln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2" name="CustomShape 87"/>
            <p:cNvSpPr/>
            <p:nvPr/>
          </p:nvSpPr>
          <p:spPr>
            <a:xfrm>
              <a:off x="5491800" y="4658760"/>
              <a:ext cx="28800" cy="9360"/>
            </a:xfrm>
            <a:custGeom>
              <a:avLst/>
              <a:gdLst/>
              <a:ahLst/>
              <a:rect l="l" t="t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7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0" y="15"/>
                  </a:lnTo>
                  <a:lnTo>
                    <a:pt x="89" y="12"/>
                  </a:lnTo>
                  <a:lnTo>
                    <a:pt x="89" y="9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7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93" name="CustomShape 88"/>
          <p:cNvSpPr/>
          <p:nvPr/>
        </p:nvSpPr>
        <p:spPr>
          <a:xfrm>
            <a:off x="5060520" y="2633400"/>
            <a:ext cx="88560" cy="88560"/>
          </a:xfrm>
          <a:custGeom>
            <a:avLst/>
            <a:gdLst/>
            <a:ahLst/>
            <a:rect l="l" t="t" r="r" b="b"/>
            <a:pathLst>
              <a:path w="764" h="763">
                <a:moveTo>
                  <a:pt x="758" y="2"/>
                </a:moveTo>
                <a:lnTo>
                  <a:pt x="754" y="0"/>
                </a:lnTo>
                <a:lnTo>
                  <a:pt x="749" y="0"/>
                </a:lnTo>
                <a:lnTo>
                  <a:pt x="744" y="2"/>
                </a:lnTo>
                <a:lnTo>
                  <a:pt x="741" y="5"/>
                </a:lnTo>
                <a:lnTo>
                  <a:pt x="219" y="731"/>
                </a:lnTo>
                <a:lnTo>
                  <a:pt x="22" y="532"/>
                </a:lnTo>
                <a:lnTo>
                  <a:pt x="17" y="529"/>
                </a:lnTo>
                <a:lnTo>
                  <a:pt x="12" y="529"/>
                </a:lnTo>
                <a:lnTo>
                  <a:pt x="8" y="529"/>
                </a:lnTo>
                <a:lnTo>
                  <a:pt x="4" y="532"/>
                </a:lnTo>
                <a:lnTo>
                  <a:pt x="0" y="536"/>
                </a:lnTo>
                <a:lnTo>
                  <a:pt x="0" y="542"/>
                </a:lnTo>
                <a:lnTo>
                  <a:pt x="0" y="547"/>
                </a:lnTo>
                <a:lnTo>
                  <a:pt x="4" y="551"/>
                </a:lnTo>
                <a:lnTo>
                  <a:pt x="212" y="759"/>
                </a:lnTo>
                <a:lnTo>
                  <a:pt x="216" y="762"/>
                </a:lnTo>
                <a:lnTo>
                  <a:pt x="221" y="763"/>
                </a:lnTo>
                <a:lnTo>
                  <a:pt x="221" y="763"/>
                </a:lnTo>
                <a:lnTo>
                  <a:pt x="223" y="763"/>
                </a:lnTo>
                <a:lnTo>
                  <a:pt x="225" y="763"/>
                </a:lnTo>
                <a:lnTo>
                  <a:pt x="228" y="762"/>
                </a:lnTo>
                <a:lnTo>
                  <a:pt x="230" y="760"/>
                </a:lnTo>
                <a:lnTo>
                  <a:pt x="231" y="758"/>
                </a:lnTo>
                <a:lnTo>
                  <a:pt x="762" y="19"/>
                </a:lnTo>
                <a:lnTo>
                  <a:pt x="764" y="15"/>
                </a:lnTo>
                <a:lnTo>
                  <a:pt x="764" y="9"/>
                </a:lnTo>
                <a:lnTo>
                  <a:pt x="762" y="5"/>
                </a:lnTo>
                <a:lnTo>
                  <a:pt x="758" y="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89"/>
          <p:cNvSpPr/>
          <p:nvPr/>
        </p:nvSpPr>
        <p:spPr>
          <a:xfrm>
            <a:off x="5060520" y="2971080"/>
            <a:ext cx="88560" cy="88560"/>
          </a:xfrm>
          <a:custGeom>
            <a:avLst/>
            <a:gdLst/>
            <a:ahLst/>
            <a:rect l="l" t="t" r="r" b="b"/>
            <a:pathLst>
              <a:path w="764" h="763">
                <a:moveTo>
                  <a:pt x="758" y="2"/>
                </a:moveTo>
                <a:lnTo>
                  <a:pt x="754" y="0"/>
                </a:lnTo>
                <a:lnTo>
                  <a:pt x="749" y="0"/>
                </a:lnTo>
                <a:lnTo>
                  <a:pt x="744" y="2"/>
                </a:lnTo>
                <a:lnTo>
                  <a:pt x="741" y="5"/>
                </a:lnTo>
                <a:lnTo>
                  <a:pt x="219" y="731"/>
                </a:lnTo>
                <a:lnTo>
                  <a:pt x="22" y="532"/>
                </a:lnTo>
                <a:lnTo>
                  <a:pt x="17" y="529"/>
                </a:lnTo>
                <a:lnTo>
                  <a:pt x="12" y="529"/>
                </a:lnTo>
                <a:lnTo>
                  <a:pt x="8" y="529"/>
                </a:lnTo>
                <a:lnTo>
                  <a:pt x="4" y="532"/>
                </a:lnTo>
                <a:lnTo>
                  <a:pt x="0" y="536"/>
                </a:lnTo>
                <a:lnTo>
                  <a:pt x="0" y="542"/>
                </a:lnTo>
                <a:lnTo>
                  <a:pt x="0" y="547"/>
                </a:lnTo>
                <a:lnTo>
                  <a:pt x="4" y="551"/>
                </a:lnTo>
                <a:lnTo>
                  <a:pt x="212" y="759"/>
                </a:lnTo>
                <a:lnTo>
                  <a:pt x="216" y="762"/>
                </a:lnTo>
                <a:lnTo>
                  <a:pt x="221" y="763"/>
                </a:lnTo>
                <a:lnTo>
                  <a:pt x="221" y="763"/>
                </a:lnTo>
                <a:lnTo>
                  <a:pt x="223" y="763"/>
                </a:lnTo>
                <a:lnTo>
                  <a:pt x="225" y="763"/>
                </a:lnTo>
                <a:lnTo>
                  <a:pt x="228" y="762"/>
                </a:lnTo>
                <a:lnTo>
                  <a:pt x="230" y="760"/>
                </a:lnTo>
                <a:lnTo>
                  <a:pt x="231" y="758"/>
                </a:lnTo>
                <a:lnTo>
                  <a:pt x="762" y="19"/>
                </a:lnTo>
                <a:lnTo>
                  <a:pt x="764" y="15"/>
                </a:lnTo>
                <a:lnTo>
                  <a:pt x="764" y="9"/>
                </a:lnTo>
                <a:lnTo>
                  <a:pt x="762" y="5"/>
                </a:lnTo>
                <a:lnTo>
                  <a:pt x="758" y="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90"/>
          <p:cNvSpPr/>
          <p:nvPr/>
        </p:nvSpPr>
        <p:spPr>
          <a:xfrm>
            <a:off x="5060520" y="3312000"/>
            <a:ext cx="88560" cy="88560"/>
          </a:xfrm>
          <a:custGeom>
            <a:avLst/>
            <a:gdLst/>
            <a:ahLst/>
            <a:rect l="l" t="t" r="r" b="b"/>
            <a:pathLst>
              <a:path w="763" h="765">
                <a:moveTo>
                  <a:pt x="399" y="383"/>
                </a:moveTo>
                <a:lnTo>
                  <a:pt x="760" y="22"/>
                </a:lnTo>
                <a:lnTo>
                  <a:pt x="762" y="19"/>
                </a:lnTo>
                <a:lnTo>
                  <a:pt x="763" y="14"/>
                </a:lnTo>
                <a:lnTo>
                  <a:pt x="762" y="9"/>
                </a:lnTo>
                <a:lnTo>
                  <a:pt x="760" y="5"/>
                </a:lnTo>
                <a:lnTo>
                  <a:pt x="756" y="2"/>
                </a:lnTo>
                <a:lnTo>
                  <a:pt x="750" y="0"/>
                </a:lnTo>
                <a:lnTo>
                  <a:pt x="746" y="2"/>
                </a:lnTo>
                <a:lnTo>
                  <a:pt x="742" y="5"/>
                </a:lnTo>
                <a:lnTo>
                  <a:pt x="381" y="364"/>
                </a:lnTo>
                <a:lnTo>
                  <a:pt x="21" y="5"/>
                </a:lnTo>
                <a:lnTo>
                  <a:pt x="17" y="2"/>
                </a:lnTo>
                <a:lnTo>
                  <a:pt x="13" y="0"/>
                </a:lnTo>
                <a:lnTo>
                  <a:pt x="7" y="2"/>
                </a:lnTo>
                <a:lnTo>
                  <a:pt x="3" y="5"/>
                </a:lnTo>
                <a:lnTo>
                  <a:pt x="1" y="9"/>
                </a:lnTo>
                <a:lnTo>
                  <a:pt x="0" y="14"/>
                </a:lnTo>
                <a:lnTo>
                  <a:pt x="1" y="19"/>
                </a:lnTo>
                <a:lnTo>
                  <a:pt x="3" y="22"/>
                </a:lnTo>
                <a:lnTo>
                  <a:pt x="364" y="383"/>
                </a:lnTo>
                <a:lnTo>
                  <a:pt x="3" y="744"/>
                </a:lnTo>
                <a:lnTo>
                  <a:pt x="1" y="748"/>
                </a:lnTo>
                <a:lnTo>
                  <a:pt x="0" y="752"/>
                </a:lnTo>
                <a:lnTo>
                  <a:pt x="1" y="757"/>
                </a:lnTo>
                <a:lnTo>
                  <a:pt x="3" y="761"/>
                </a:lnTo>
                <a:lnTo>
                  <a:pt x="7" y="764"/>
                </a:lnTo>
                <a:lnTo>
                  <a:pt x="13" y="765"/>
                </a:lnTo>
                <a:lnTo>
                  <a:pt x="17" y="764"/>
                </a:lnTo>
                <a:lnTo>
                  <a:pt x="21" y="761"/>
                </a:lnTo>
                <a:lnTo>
                  <a:pt x="381" y="402"/>
                </a:lnTo>
                <a:lnTo>
                  <a:pt x="742" y="761"/>
                </a:lnTo>
                <a:lnTo>
                  <a:pt x="746" y="764"/>
                </a:lnTo>
                <a:lnTo>
                  <a:pt x="750" y="765"/>
                </a:lnTo>
                <a:lnTo>
                  <a:pt x="756" y="764"/>
                </a:lnTo>
                <a:lnTo>
                  <a:pt x="760" y="761"/>
                </a:lnTo>
                <a:lnTo>
                  <a:pt x="762" y="757"/>
                </a:lnTo>
                <a:lnTo>
                  <a:pt x="763" y="752"/>
                </a:lnTo>
                <a:lnTo>
                  <a:pt x="762" y="748"/>
                </a:lnTo>
                <a:lnTo>
                  <a:pt x="760" y="744"/>
                </a:lnTo>
                <a:lnTo>
                  <a:pt x="399" y="38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91"/>
          <p:cNvSpPr/>
          <p:nvPr/>
        </p:nvSpPr>
        <p:spPr>
          <a:xfrm>
            <a:off x="5060520" y="3652560"/>
            <a:ext cx="88560" cy="88560"/>
          </a:xfrm>
          <a:custGeom>
            <a:avLst/>
            <a:gdLst/>
            <a:ahLst/>
            <a:rect l="l" t="t" r="r" b="b"/>
            <a:pathLst>
              <a:path w="763" h="765">
                <a:moveTo>
                  <a:pt x="399" y="383"/>
                </a:moveTo>
                <a:lnTo>
                  <a:pt x="760" y="22"/>
                </a:lnTo>
                <a:lnTo>
                  <a:pt x="762" y="19"/>
                </a:lnTo>
                <a:lnTo>
                  <a:pt x="763" y="14"/>
                </a:lnTo>
                <a:lnTo>
                  <a:pt x="762" y="9"/>
                </a:lnTo>
                <a:lnTo>
                  <a:pt x="760" y="5"/>
                </a:lnTo>
                <a:lnTo>
                  <a:pt x="756" y="2"/>
                </a:lnTo>
                <a:lnTo>
                  <a:pt x="750" y="0"/>
                </a:lnTo>
                <a:lnTo>
                  <a:pt x="746" y="2"/>
                </a:lnTo>
                <a:lnTo>
                  <a:pt x="742" y="5"/>
                </a:lnTo>
                <a:lnTo>
                  <a:pt x="381" y="364"/>
                </a:lnTo>
                <a:lnTo>
                  <a:pt x="21" y="5"/>
                </a:lnTo>
                <a:lnTo>
                  <a:pt x="17" y="2"/>
                </a:lnTo>
                <a:lnTo>
                  <a:pt x="13" y="0"/>
                </a:lnTo>
                <a:lnTo>
                  <a:pt x="7" y="2"/>
                </a:lnTo>
                <a:lnTo>
                  <a:pt x="3" y="5"/>
                </a:lnTo>
                <a:lnTo>
                  <a:pt x="1" y="9"/>
                </a:lnTo>
                <a:lnTo>
                  <a:pt x="0" y="14"/>
                </a:lnTo>
                <a:lnTo>
                  <a:pt x="1" y="19"/>
                </a:lnTo>
                <a:lnTo>
                  <a:pt x="3" y="22"/>
                </a:lnTo>
                <a:lnTo>
                  <a:pt x="364" y="383"/>
                </a:lnTo>
                <a:lnTo>
                  <a:pt x="3" y="744"/>
                </a:lnTo>
                <a:lnTo>
                  <a:pt x="1" y="748"/>
                </a:lnTo>
                <a:lnTo>
                  <a:pt x="0" y="752"/>
                </a:lnTo>
                <a:lnTo>
                  <a:pt x="1" y="757"/>
                </a:lnTo>
                <a:lnTo>
                  <a:pt x="3" y="761"/>
                </a:lnTo>
                <a:lnTo>
                  <a:pt x="7" y="764"/>
                </a:lnTo>
                <a:lnTo>
                  <a:pt x="13" y="765"/>
                </a:lnTo>
                <a:lnTo>
                  <a:pt x="17" y="764"/>
                </a:lnTo>
                <a:lnTo>
                  <a:pt x="21" y="761"/>
                </a:lnTo>
                <a:lnTo>
                  <a:pt x="381" y="402"/>
                </a:lnTo>
                <a:lnTo>
                  <a:pt x="742" y="761"/>
                </a:lnTo>
                <a:lnTo>
                  <a:pt x="746" y="764"/>
                </a:lnTo>
                <a:lnTo>
                  <a:pt x="750" y="765"/>
                </a:lnTo>
                <a:lnTo>
                  <a:pt x="756" y="764"/>
                </a:lnTo>
                <a:lnTo>
                  <a:pt x="760" y="761"/>
                </a:lnTo>
                <a:lnTo>
                  <a:pt x="762" y="757"/>
                </a:lnTo>
                <a:lnTo>
                  <a:pt x="763" y="752"/>
                </a:lnTo>
                <a:lnTo>
                  <a:pt x="762" y="748"/>
                </a:lnTo>
                <a:lnTo>
                  <a:pt x="760" y="744"/>
                </a:lnTo>
                <a:lnTo>
                  <a:pt x="399" y="38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92"/>
          <p:cNvSpPr/>
          <p:nvPr/>
        </p:nvSpPr>
        <p:spPr>
          <a:xfrm>
            <a:off x="5060520" y="3996000"/>
            <a:ext cx="88560" cy="88560"/>
          </a:xfrm>
          <a:custGeom>
            <a:avLst/>
            <a:gdLst/>
            <a:ahLst/>
            <a:rect l="l" t="t" r="r" b="b"/>
            <a:pathLst>
              <a:path w="764" h="763">
                <a:moveTo>
                  <a:pt x="758" y="2"/>
                </a:moveTo>
                <a:lnTo>
                  <a:pt x="754" y="0"/>
                </a:lnTo>
                <a:lnTo>
                  <a:pt x="749" y="0"/>
                </a:lnTo>
                <a:lnTo>
                  <a:pt x="744" y="2"/>
                </a:lnTo>
                <a:lnTo>
                  <a:pt x="741" y="5"/>
                </a:lnTo>
                <a:lnTo>
                  <a:pt x="219" y="731"/>
                </a:lnTo>
                <a:lnTo>
                  <a:pt x="22" y="532"/>
                </a:lnTo>
                <a:lnTo>
                  <a:pt x="17" y="529"/>
                </a:lnTo>
                <a:lnTo>
                  <a:pt x="12" y="529"/>
                </a:lnTo>
                <a:lnTo>
                  <a:pt x="8" y="529"/>
                </a:lnTo>
                <a:lnTo>
                  <a:pt x="4" y="532"/>
                </a:lnTo>
                <a:lnTo>
                  <a:pt x="0" y="536"/>
                </a:lnTo>
                <a:lnTo>
                  <a:pt x="0" y="542"/>
                </a:lnTo>
                <a:lnTo>
                  <a:pt x="0" y="547"/>
                </a:lnTo>
                <a:lnTo>
                  <a:pt x="4" y="551"/>
                </a:lnTo>
                <a:lnTo>
                  <a:pt x="212" y="759"/>
                </a:lnTo>
                <a:lnTo>
                  <a:pt x="216" y="762"/>
                </a:lnTo>
                <a:lnTo>
                  <a:pt x="221" y="763"/>
                </a:lnTo>
                <a:lnTo>
                  <a:pt x="221" y="763"/>
                </a:lnTo>
                <a:lnTo>
                  <a:pt x="223" y="763"/>
                </a:lnTo>
                <a:lnTo>
                  <a:pt x="225" y="763"/>
                </a:lnTo>
                <a:lnTo>
                  <a:pt x="228" y="762"/>
                </a:lnTo>
                <a:lnTo>
                  <a:pt x="230" y="760"/>
                </a:lnTo>
                <a:lnTo>
                  <a:pt x="231" y="758"/>
                </a:lnTo>
                <a:lnTo>
                  <a:pt x="762" y="19"/>
                </a:lnTo>
                <a:lnTo>
                  <a:pt x="764" y="15"/>
                </a:lnTo>
                <a:lnTo>
                  <a:pt x="764" y="9"/>
                </a:lnTo>
                <a:lnTo>
                  <a:pt x="762" y="5"/>
                </a:lnTo>
                <a:lnTo>
                  <a:pt x="758" y="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8" name="Picture 1" descr=""/>
          <p:cNvPicPr/>
          <p:nvPr/>
        </p:nvPicPr>
        <p:blipFill>
          <a:blip r:embed="rId1"/>
          <a:srcRect l="0" t="0" r="72004" b="26729"/>
          <a:stretch/>
        </p:blipFill>
        <p:spPr>
          <a:xfrm>
            <a:off x="2267280" y="2238480"/>
            <a:ext cx="1899360" cy="331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86CD89C-32BF-4DA9-A66A-59FD10E0F125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8F4B61C-CD01-4B20-A6B3-65C487D4012C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501" name="TextShape 3"/>
          <p:cNvSpPr txBox="1"/>
          <p:nvPr/>
        </p:nvSpPr>
        <p:spPr>
          <a:xfrm>
            <a:off x="1416960" y="614880"/>
            <a:ext cx="8127720" cy="53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Segoe UI"/>
              </a:rPr>
              <a:t>PowerPoint Presentation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4254480" y="-863640"/>
            <a:ext cx="596520" cy="59652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5"/>
          <p:cNvSpPr/>
          <p:nvPr/>
        </p:nvSpPr>
        <p:spPr>
          <a:xfrm>
            <a:off x="5025960" y="-863640"/>
            <a:ext cx="596520" cy="59652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6"/>
          <p:cNvSpPr/>
          <p:nvPr/>
        </p:nvSpPr>
        <p:spPr>
          <a:xfrm>
            <a:off x="5797440" y="-863640"/>
            <a:ext cx="596520" cy="59652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05" name="Group 7"/>
          <p:cNvGrpSpPr/>
          <p:nvPr/>
        </p:nvGrpSpPr>
        <p:grpSpPr>
          <a:xfrm>
            <a:off x="5085000" y="1774800"/>
            <a:ext cx="2021400" cy="4268520"/>
            <a:chOff x="5085000" y="1774800"/>
            <a:chExt cx="2021400" cy="4268520"/>
          </a:xfrm>
        </p:grpSpPr>
        <p:grpSp>
          <p:nvGrpSpPr>
            <p:cNvPr id="506" name="Group 8"/>
            <p:cNvGrpSpPr/>
            <p:nvPr/>
          </p:nvGrpSpPr>
          <p:grpSpPr>
            <a:xfrm>
              <a:off x="6454080" y="1774800"/>
              <a:ext cx="326880" cy="26640"/>
              <a:chOff x="6454080" y="1774800"/>
              <a:chExt cx="326880" cy="26640"/>
            </a:xfrm>
          </p:grpSpPr>
          <p:sp>
            <p:nvSpPr>
              <p:cNvPr id="507" name="CustomShape 9"/>
              <p:cNvSpPr/>
              <p:nvPr/>
            </p:nvSpPr>
            <p:spPr>
              <a:xfrm>
                <a:off x="6465240" y="1774800"/>
                <a:ext cx="305640" cy="16560"/>
              </a:xfrm>
              <a:custGeom>
                <a:avLst/>
                <a:gdLst/>
                <a:ahLst/>
                <a:rect l="l" t="t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" name="CustomShape 10"/>
              <p:cNvSpPr/>
              <p:nvPr/>
            </p:nvSpPr>
            <p:spPr>
              <a:xfrm>
                <a:off x="6454080" y="1783440"/>
                <a:ext cx="326880" cy="1800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9" name="Group 11"/>
            <p:cNvGrpSpPr/>
            <p:nvPr/>
          </p:nvGrpSpPr>
          <p:grpSpPr>
            <a:xfrm>
              <a:off x="5085000" y="2384280"/>
              <a:ext cx="26280" cy="897120"/>
              <a:chOff x="5085000" y="2384280"/>
              <a:chExt cx="26280" cy="897120"/>
            </a:xfrm>
          </p:grpSpPr>
          <p:sp>
            <p:nvSpPr>
              <p:cNvPr id="510" name="CustomShape 12"/>
              <p:cNvSpPr/>
              <p:nvPr/>
            </p:nvSpPr>
            <p:spPr>
              <a:xfrm>
                <a:off x="5085000" y="2390040"/>
                <a:ext cx="16560" cy="176400"/>
              </a:xfrm>
              <a:custGeom>
                <a:avLst/>
                <a:gdLst/>
                <a:ahLst/>
                <a:rect l="l" t="t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1" name="CustomShape 13"/>
              <p:cNvSpPr/>
              <p:nvPr/>
            </p:nvSpPr>
            <p:spPr>
              <a:xfrm>
                <a:off x="5085000" y="2790000"/>
                <a:ext cx="16560" cy="137160"/>
              </a:xfrm>
              <a:custGeom>
                <a:avLst/>
                <a:gdLst/>
                <a:ahLst/>
                <a:rect l="l" t="t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2" name="CustomShape 14"/>
              <p:cNvSpPr/>
              <p:nvPr/>
            </p:nvSpPr>
            <p:spPr>
              <a:xfrm>
                <a:off x="5085000" y="3139560"/>
                <a:ext cx="16560" cy="137160"/>
              </a:xfrm>
              <a:custGeom>
                <a:avLst/>
                <a:gdLst/>
                <a:ahLst/>
                <a:rect l="l" t="t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rotWithShape="0">
                <a:gsLst>
                  <a:gs pos="10000">
                    <a:schemeClr val="bg1">
                      <a:lumMod val="50000"/>
                    </a:schemeClr>
                  </a:gs>
                  <a:gs pos="28744">
                    <a:schemeClr val="bg1">
                      <a:lumMod val="75000"/>
                    </a:schemeClr>
                  </a:gs>
                  <a:gs pos="54000">
                    <a:schemeClr val="tx1"/>
                  </a:gs>
                  <a:gs pos="78000">
                    <a:srgbClr val="060606"/>
                  </a:gs>
                  <a:gs pos="100000">
                    <a:srgbClr val="3c3c3c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3" name="CustomShape 15"/>
              <p:cNvSpPr/>
              <p:nvPr/>
            </p:nvSpPr>
            <p:spPr>
              <a:xfrm>
                <a:off x="5093280" y="2384280"/>
                <a:ext cx="18000" cy="18936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4" name="CustomShape 16"/>
              <p:cNvSpPr/>
              <p:nvPr/>
            </p:nvSpPr>
            <p:spPr>
              <a:xfrm>
                <a:off x="5093280" y="2786040"/>
                <a:ext cx="18000" cy="14580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5" name="CustomShape 17"/>
              <p:cNvSpPr/>
              <p:nvPr/>
            </p:nvSpPr>
            <p:spPr>
              <a:xfrm>
                <a:off x="5093280" y="3134160"/>
                <a:ext cx="18000" cy="147240"/>
              </a:xfrm>
              <a:prstGeom prst="rect">
                <a:avLst/>
              </a:prstGeom>
              <a:gradFill rotWithShape="0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16" name="CustomShape 18"/>
            <p:cNvSpPr/>
            <p:nvPr/>
          </p:nvSpPr>
          <p:spPr>
            <a:xfrm>
              <a:off x="5108760" y="1797480"/>
              <a:ext cx="1997640" cy="4245840"/>
            </a:xfrm>
            <a:custGeom>
              <a:avLst/>
              <a:gdLst/>
              <a:ahLst/>
              <a:rect l="l" t="t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19"/>
            <p:cNvSpPr/>
            <p:nvPr/>
          </p:nvSpPr>
          <p:spPr>
            <a:xfrm>
              <a:off x="5128560" y="1816920"/>
              <a:ext cx="1958400" cy="4206600"/>
            </a:xfrm>
            <a:custGeom>
              <a:avLst/>
              <a:gdLst/>
              <a:ahLst/>
              <a:rect l="l" t="t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20"/>
            <p:cNvSpPr/>
            <p:nvPr/>
          </p:nvSpPr>
          <p:spPr>
            <a:xfrm>
              <a:off x="5139720" y="1829520"/>
              <a:ext cx="1937520" cy="4181040"/>
            </a:xfrm>
            <a:custGeom>
              <a:avLst/>
              <a:gdLst/>
              <a:ahLst/>
              <a:rect l="l" t="t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21"/>
            <p:cNvSpPr/>
            <p:nvPr/>
          </p:nvSpPr>
          <p:spPr>
            <a:xfrm>
              <a:off x="5153760" y="1843560"/>
              <a:ext cx="1908000" cy="4152960"/>
            </a:xfrm>
            <a:custGeom>
              <a:avLst/>
              <a:gdLst/>
              <a:ahLst/>
              <a:rect l="l" t="t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22"/>
            <p:cNvSpPr/>
            <p:nvPr/>
          </p:nvSpPr>
          <p:spPr>
            <a:xfrm>
              <a:off x="5234040" y="2379960"/>
              <a:ext cx="1756080" cy="3094200"/>
            </a:xfrm>
            <a:custGeom>
              <a:avLst/>
              <a:gdLst/>
              <a:ahLst/>
              <a:rect l="l" t="t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23"/>
            <p:cNvSpPr/>
            <p:nvPr/>
          </p:nvSpPr>
          <p:spPr>
            <a:xfrm>
              <a:off x="5257800" y="2405520"/>
              <a:ext cx="1707120" cy="3043800"/>
            </a:xfrm>
            <a:prstGeom prst="rect">
              <a:avLst/>
            </a:prstGeom>
            <a:gradFill rotWithShape="0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2" name="Group 24"/>
            <p:cNvGrpSpPr/>
            <p:nvPr/>
          </p:nvGrpSpPr>
          <p:grpSpPr>
            <a:xfrm>
              <a:off x="5257800" y="2405520"/>
              <a:ext cx="1707120" cy="111960"/>
              <a:chOff x="5257800" y="2405520"/>
              <a:chExt cx="1707120" cy="111960"/>
            </a:xfrm>
          </p:grpSpPr>
          <p:sp>
            <p:nvSpPr>
              <p:cNvPr id="523" name="CustomShape 25"/>
              <p:cNvSpPr/>
              <p:nvPr/>
            </p:nvSpPr>
            <p:spPr>
              <a:xfrm>
                <a:off x="5257800" y="2405520"/>
                <a:ext cx="1707120" cy="111960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4" name="CustomShape 26"/>
              <p:cNvSpPr/>
              <p:nvPr/>
            </p:nvSpPr>
            <p:spPr>
              <a:xfrm>
                <a:off x="5280120" y="2464200"/>
                <a:ext cx="16560" cy="219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5" name="CustomShape 27"/>
              <p:cNvSpPr/>
              <p:nvPr/>
            </p:nvSpPr>
            <p:spPr>
              <a:xfrm>
                <a:off x="5301360" y="2460240"/>
                <a:ext cx="16560" cy="2628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6" name="CustomShape 28"/>
              <p:cNvSpPr/>
              <p:nvPr/>
            </p:nvSpPr>
            <p:spPr>
              <a:xfrm>
                <a:off x="5323680" y="2451600"/>
                <a:ext cx="15120" cy="34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" name="CustomShape 29"/>
              <p:cNvSpPr/>
              <p:nvPr/>
            </p:nvSpPr>
            <p:spPr>
              <a:xfrm>
                <a:off x="5344920" y="2444760"/>
                <a:ext cx="15120" cy="417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8" name="CustomShape 30"/>
              <p:cNvSpPr/>
              <p:nvPr/>
            </p:nvSpPr>
            <p:spPr>
              <a:xfrm>
                <a:off x="5365800" y="2433600"/>
                <a:ext cx="15120" cy="529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9" name="CustomShape 31"/>
              <p:cNvSpPr/>
              <p:nvPr/>
            </p:nvSpPr>
            <p:spPr>
              <a:xfrm>
                <a:off x="5416560" y="2429280"/>
                <a:ext cx="85320" cy="30600"/>
              </a:xfrm>
              <a:custGeom>
                <a:avLst/>
                <a:gdLst/>
                <a:ahLst/>
                <a:rect l="l" t="t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" name="CustomShape 32"/>
              <p:cNvSpPr/>
              <p:nvPr/>
            </p:nvSpPr>
            <p:spPr>
              <a:xfrm>
                <a:off x="5431680" y="2450160"/>
                <a:ext cx="54360" cy="24840"/>
              </a:xfrm>
              <a:custGeom>
                <a:avLst/>
                <a:gdLst/>
                <a:ahLst/>
                <a:rect l="l" t="t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1" name="CustomShape 33"/>
              <p:cNvSpPr/>
              <p:nvPr/>
            </p:nvSpPr>
            <p:spPr>
              <a:xfrm>
                <a:off x="5448600" y="2471400"/>
                <a:ext cx="20880" cy="19440"/>
              </a:xfrm>
              <a:custGeom>
                <a:avLst/>
                <a:gdLst/>
                <a:ahLst/>
                <a:rect l="l" t="t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2" name="CustomShape 34"/>
              <p:cNvSpPr/>
              <p:nvPr/>
            </p:nvSpPr>
            <p:spPr>
              <a:xfrm>
                <a:off x="6834600" y="2432160"/>
                <a:ext cx="114840" cy="54360"/>
              </a:xfrm>
              <a:custGeom>
                <a:avLst/>
                <a:gdLst/>
                <a:ahLst/>
                <a:rect l="l" t="t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3" name="CustomShape 35"/>
              <p:cNvSpPr/>
              <p:nvPr/>
            </p:nvSpPr>
            <p:spPr>
              <a:xfrm>
                <a:off x="6848640" y="2444760"/>
                <a:ext cx="77040" cy="30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" name="CustomShape 36"/>
              <p:cNvSpPr/>
              <p:nvPr/>
            </p:nvSpPr>
            <p:spPr>
              <a:xfrm>
                <a:off x="6754680" y="2419560"/>
                <a:ext cx="46080" cy="85320"/>
              </a:xfrm>
              <a:custGeom>
                <a:avLst/>
                <a:gdLst/>
                <a:ahLst/>
                <a:rect l="l" t="t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5" name="Group 37"/>
            <p:cNvGrpSpPr/>
            <p:nvPr/>
          </p:nvGrpSpPr>
          <p:grpSpPr>
            <a:xfrm>
              <a:off x="5919120" y="5536440"/>
              <a:ext cx="383040" cy="383040"/>
              <a:chOff x="5919120" y="5536440"/>
              <a:chExt cx="383040" cy="383040"/>
            </a:xfrm>
          </p:grpSpPr>
          <p:sp>
            <p:nvSpPr>
              <p:cNvPr id="536" name="CustomShape 38"/>
              <p:cNvSpPr/>
              <p:nvPr/>
            </p:nvSpPr>
            <p:spPr>
              <a:xfrm>
                <a:off x="5919120" y="5536440"/>
                <a:ext cx="383040" cy="383040"/>
              </a:xfrm>
              <a:custGeom>
                <a:avLst/>
                <a:gdLst/>
                <a:ahLst/>
                <a:rect l="l" t="t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7" name="CustomShape 39"/>
              <p:cNvSpPr/>
              <p:nvPr/>
            </p:nvSpPr>
            <p:spPr>
              <a:xfrm>
                <a:off x="5930280" y="5547960"/>
                <a:ext cx="361800" cy="361800"/>
              </a:xfrm>
              <a:custGeom>
                <a:avLst/>
                <a:gdLst/>
                <a:ahLst/>
                <a:rect l="l" t="t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" name="CustomShape 40"/>
              <p:cNvSpPr/>
              <p:nvPr/>
            </p:nvSpPr>
            <p:spPr>
              <a:xfrm>
                <a:off x="6041160" y="5657400"/>
                <a:ext cx="141480" cy="141480"/>
              </a:xfrm>
              <a:custGeom>
                <a:avLst/>
                <a:gdLst/>
                <a:ahLst/>
                <a:rect l="l" t="t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97000"/>
                    </a:schemeClr>
                  </a:gs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9" name="CustomShape 41"/>
              <p:cNvSpPr/>
              <p:nvPr/>
            </p:nvSpPr>
            <p:spPr>
              <a:xfrm>
                <a:off x="5919120" y="5735880"/>
                <a:ext cx="383040" cy="183600"/>
              </a:xfrm>
              <a:custGeom>
                <a:avLst/>
                <a:gdLst/>
                <a:ahLst/>
                <a:rect l="l" t="t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4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0" name="Group 42"/>
            <p:cNvGrpSpPr/>
            <p:nvPr/>
          </p:nvGrpSpPr>
          <p:grpSpPr>
            <a:xfrm>
              <a:off x="5919120" y="1843560"/>
              <a:ext cx="1142640" cy="3289680"/>
              <a:chOff x="5919120" y="1843560"/>
              <a:chExt cx="1142640" cy="3289680"/>
            </a:xfrm>
          </p:grpSpPr>
          <p:sp>
            <p:nvSpPr>
              <p:cNvPr id="541" name="CustomShape 43"/>
              <p:cNvSpPr/>
              <p:nvPr/>
            </p:nvSpPr>
            <p:spPr>
              <a:xfrm>
                <a:off x="5952960" y="1843560"/>
                <a:ext cx="1108800" cy="3289680"/>
              </a:xfrm>
              <a:custGeom>
                <a:avLst/>
                <a:gdLst/>
                <a:ahLst/>
                <a:rect l="l" t="t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50000"/>
                    </a:schemeClr>
                  </a:gs>
                  <a:gs pos="65000">
                    <a:schemeClr val="bg1">
                      <a:alpha val="0"/>
                    </a:schemeClr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2" name="CustomShape 44"/>
              <p:cNvSpPr/>
              <p:nvPr/>
            </p:nvSpPr>
            <p:spPr>
              <a:xfrm>
                <a:off x="5919120" y="2127240"/>
                <a:ext cx="380160" cy="78120"/>
              </a:xfrm>
              <a:custGeom>
                <a:avLst/>
                <a:gdLst/>
                <a:ahLst/>
                <a:rect l="l" t="t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62000">
                    <a:srgbClr val="3c3c3c"/>
                  </a:gs>
                  <a:gs pos="100000">
                    <a:srgbClr val="060606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" name="CustomShape 45"/>
              <p:cNvSpPr/>
              <p:nvPr/>
            </p:nvSpPr>
            <p:spPr>
              <a:xfrm>
                <a:off x="5941440" y="2139840"/>
                <a:ext cx="335160" cy="46080"/>
              </a:xfrm>
              <a:custGeom>
                <a:avLst/>
                <a:gdLst/>
                <a:ahLst/>
                <a:rect l="l" t="t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openDmnd">
                <a:fgClr>
                  <a:srgbClr val="595959"/>
                </a:fgClr>
                <a:bgClr>
                  <a:srgbClr val="262626"/>
                </a:bgClr>
              </a:patt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4" name="CustomShape 46"/>
              <p:cNvSpPr/>
              <p:nvPr/>
            </p:nvSpPr>
            <p:spPr>
              <a:xfrm>
                <a:off x="6072120" y="1969920"/>
                <a:ext cx="81000" cy="79560"/>
              </a:xfrm>
              <a:custGeom>
                <a:avLst/>
                <a:gdLst/>
                <a:ahLst/>
                <a:rect l="l" t="t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" name="CustomShape 47"/>
              <p:cNvSpPr/>
              <p:nvPr/>
            </p:nvSpPr>
            <p:spPr>
              <a:xfrm>
                <a:off x="6093360" y="1989720"/>
                <a:ext cx="38880" cy="38880"/>
              </a:xfrm>
              <a:custGeom>
                <a:avLst/>
                <a:gdLst/>
                <a:ahLst/>
                <a:rect l="l" t="t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" name="CustomShape 48"/>
              <p:cNvSpPr/>
              <p:nvPr/>
            </p:nvSpPr>
            <p:spPr>
              <a:xfrm>
                <a:off x="6098760" y="2005200"/>
                <a:ext cx="10800" cy="10800"/>
              </a:xfrm>
              <a:custGeom>
                <a:avLst/>
                <a:gdLst/>
                <a:ahLst/>
                <a:rect l="l" t="t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7" name="CustomShape 49"/>
              <p:cNvSpPr/>
              <p:nvPr/>
            </p:nvSpPr>
            <p:spPr>
              <a:xfrm>
                <a:off x="6117120" y="1999440"/>
                <a:ext cx="6840" cy="6840"/>
              </a:xfrm>
              <a:custGeom>
                <a:avLst/>
                <a:gdLst/>
                <a:ahLst/>
                <a:rect l="l" t="t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548" name="Picture Placeholder 53" descr=""/>
          <p:cNvPicPr/>
          <p:nvPr/>
        </p:nvPicPr>
        <p:blipFill>
          <a:blip r:embed="rId1"/>
          <a:srcRect l="30479" t="0" r="30479" b="0"/>
          <a:stretch/>
        </p:blipFill>
        <p:spPr>
          <a:xfrm>
            <a:off x="5253480" y="2510640"/>
            <a:ext cx="1719360" cy="2938680"/>
          </a:xfrm>
          <a:prstGeom prst="rect">
            <a:avLst/>
          </a:prstGeom>
          <a:ln>
            <a:noFill/>
          </a:ln>
        </p:spPr>
      </p:pic>
      <p:sp>
        <p:nvSpPr>
          <p:cNvPr id="549" name="CustomShape 50"/>
          <p:cNvSpPr/>
          <p:nvPr/>
        </p:nvSpPr>
        <p:spPr>
          <a:xfrm>
            <a:off x="6311880" y="1459800"/>
            <a:ext cx="637560" cy="637560"/>
          </a:xfrm>
          <a:prstGeom prst="ellipse">
            <a:avLst/>
          </a:prstGeom>
          <a:noFill/>
          <a:ln w="648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51"/>
          <p:cNvSpPr/>
          <p:nvPr/>
        </p:nvSpPr>
        <p:spPr>
          <a:xfrm>
            <a:off x="6949800" y="1778760"/>
            <a:ext cx="936360" cy="1223280"/>
          </a:xfrm>
          <a:prstGeom prst="bentConnector2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52"/>
          <p:cNvSpPr/>
          <p:nvPr/>
        </p:nvSpPr>
        <p:spPr>
          <a:xfrm>
            <a:off x="4829760" y="2174760"/>
            <a:ext cx="637560" cy="637560"/>
          </a:xfrm>
          <a:prstGeom prst="ellipse">
            <a:avLst/>
          </a:prstGeom>
          <a:noFill/>
          <a:ln w="648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Line 53"/>
          <p:cNvSpPr/>
          <p:nvPr/>
        </p:nvSpPr>
        <p:spPr>
          <a:xfrm flipH="1">
            <a:off x="4307760" y="2493720"/>
            <a:ext cx="521640" cy="3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54"/>
          <p:cNvSpPr/>
          <p:nvPr/>
        </p:nvSpPr>
        <p:spPr>
          <a:xfrm>
            <a:off x="5776920" y="5396400"/>
            <a:ext cx="637560" cy="637560"/>
          </a:xfrm>
          <a:prstGeom prst="ellipse">
            <a:avLst/>
          </a:prstGeom>
          <a:noFill/>
          <a:ln w="648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Line 55"/>
          <p:cNvSpPr/>
          <p:nvPr/>
        </p:nvSpPr>
        <p:spPr>
          <a:xfrm flipH="1">
            <a:off x="4307760" y="5715000"/>
            <a:ext cx="1469160" cy="3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56"/>
          <p:cNvSpPr/>
          <p:nvPr/>
        </p:nvSpPr>
        <p:spPr>
          <a:xfrm>
            <a:off x="6541560" y="2198880"/>
            <a:ext cx="637560" cy="637560"/>
          </a:xfrm>
          <a:prstGeom prst="ellipse">
            <a:avLst/>
          </a:prstGeom>
          <a:noFill/>
          <a:ln w="648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57"/>
          <p:cNvSpPr/>
          <p:nvPr/>
        </p:nvSpPr>
        <p:spPr>
          <a:xfrm flipH="1" rot="16200000">
            <a:off x="6672600" y="3023640"/>
            <a:ext cx="1407240" cy="1032840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58"/>
          <p:cNvSpPr/>
          <p:nvPr/>
        </p:nvSpPr>
        <p:spPr>
          <a:xfrm>
            <a:off x="8010360" y="3885480"/>
            <a:ext cx="2436120" cy="7606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558" name="CustomShape 59"/>
          <p:cNvSpPr/>
          <p:nvPr/>
        </p:nvSpPr>
        <p:spPr>
          <a:xfrm>
            <a:off x="8010360" y="2621880"/>
            <a:ext cx="2436120" cy="7606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559" name="CustomShape 60"/>
          <p:cNvSpPr/>
          <p:nvPr/>
        </p:nvSpPr>
        <p:spPr>
          <a:xfrm>
            <a:off x="1699200" y="2113200"/>
            <a:ext cx="2481840" cy="7606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560" name="CustomShape 61"/>
          <p:cNvSpPr/>
          <p:nvPr/>
        </p:nvSpPr>
        <p:spPr>
          <a:xfrm>
            <a:off x="1699200" y="5322240"/>
            <a:ext cx="2481840" cy="7606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561" name="CustomShape 62"/>
          <p:cNvSpPr/>
          <p:nvPr/>
        </p:nvSpPr>
        <p:spPr>
          <a:xfrm>
            <a:off x="4829760" y="3845880"/>
            <a:ext cx="637560" cy="637560"/>
          </a:xfrm>
          <a:prstGeom prst="ellipse">
            <a:avLst/>
          </a:prstGeom>
          <a:noFill/>
          <a:ln w="648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Line 63"/>
          <p:cNvSpPr/>
          <p:nvPr/>
        </p:nvSpPr>
        <p:spPr>
          <a:xfrm flipH="1">
            <a:off x="4307760" y="4164840"/>
            <a:ext cx="521640" cy="3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64"/>
          <p:cNvSpPr/>
          <p:nvPr/>
        </p:nvSpPr>
        <p:spPr>
          <a:xfrm>
            <a:off x="1699200" y="3784320"/>
            <a:ext cx="2481840" cy="7606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564" name="CustomShape 65"/>
          <p:cNvSpPr/>
          <p:nvPr/>
        </p:nvSpPr>
        <p:spPr>
          <a:xfrm>
            <a:off x="3710880" y="1659960"/>
            <a:ext cx="466920" cy="46692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66"/>
          <p:cNvSpPr/>
          <p:nvPr/>
        </p:nvSpPr>
        <p:spPr>
          <a:xfrm>
            <a:off x="3710880" y="3354120"/>
            <a:ext cx="466920" cy="46692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67"/>
          <p:cNvSpPr/>
          <p:nvPr/>
        </p:nvSpPr>
        <p:spPr>
          <a:xfrm>
            <a:off x="3710880" y="4876920"/>
            <a:ext cx="466920" cy="466920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68"/>
          <p:cNvSpPr/>
          <p:nvPr/>
        </p:nvSpPr>
        <p:spPr>
          <a:xfrm>
            <a:off x="8010000" y="2216520"/>
            <a:ext cx="466920" cy="46692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69"/>
          <p:cNvSpPr/>
          <p:nvPr/>
        </p:nvSpPr>
        <p:spPr>
          <a:xfrm>
            <a:off x="8010000" y="3467160"/>
            <a:ext cx="466920" cy="46692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algn="t" blurRad="50800" dir="5400000" dist="3816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69" name="Group 70"/>
          <p:cNvGrpSpPr/>
          <p:nvPr/>
        </p:nvGrpSpPr>
        <p:grpSpPr>
          <a:xfrm>
            <a:off x="3832200" y="1780560"/>
            <a:ext cx="224280" cy="225360"/>
            <a:chOff x="3832200" y="1780560"/>
            <a:chExt cx="224280" cy="225360"/>
          </a:xfrm>
        </p:grpSpPr>
        <p:sp>
          <p:nvSpPr>
            <p:cNvPr id="570" name="CustomShape 71"/>
            <p:cNvSpPr/>
            <p:nvPr/>
          </p:nvSpPr>
          <p:spPr>
            <a:xfrm>
              <a:off x="3873600" y="1931760"/>
              <a:ext cx="52200" cy="52200"/>
            </a:xfrm>
            <a:custGeom>
              <a:avLst/>
              <a:gdLst/>
              <a:ahLst/>
              <a:rect l="l" t="t" r="r" b="b"/>
              <a:pathLst>
                <a:path w="210" h="210">
                  <a:moveTo>
                    <a:pt x="105" y="180"/>
                  </a:moveTo>
                  <a:lnTo>
                    <a:pt x="97" y="180"/>
                  </a:lnTo>
                  <a:lnTo>
                    <a:pt x="90" y="179"/>
                  </a:lnTo>
                  <a:lnTo>
                    <a:pt x="82" y="177"/>
                  </a:lnTo>
                  <a:lnTo>
                    <a:pt x="76" y="175"/>
                  </a:lnTo>
                  <a:lnTo>
                    <a:pt x="68" y="171"/>
                  </a:lnTo>
                  <a:lnTo>
                    <a:pt x="63" y="167"/>
                  </a:lnTo>
                  <a:lnTo>
                    <a:pt x="57" y="163"/>
                  </a:lnTo>
                  <a:lnTo>
                    <a:pt x="51" y="158"/>
                  </a:lnTo>
                  <a:lnTo>
                    <a:pt x="47" y="153"/>
                  </a:lnTo>
                  <a:lnTo>
                    <a:pt x="43" y="147"/>
                  </a:lnTo>
                  <a:lnTo>
                    <a:pt x="38" y="140"/>
                  </a:lnTo>
                  <a:lnTo>
                    <a:pt x="35" y="134"/>
                  </a:lnTo>
                  <a:lnTo>
                    <a:pt x="33" y="127"/>
                  </a:lnTo>
                  <a:lnTo>
                    <a:pt x="31" y="120"/>
                  </a:lnTo>
                  <a:lnTo>
                    <a:pt x="30" y="112"/>
                  </a:lnTo>
                  <a:lnTo>
                    <a:pt x="30" y="105"/>
                  </a:lnTo>
                  <a:lnTo>
                    <a:pt x="30" y="97"/>
                  </a:lnTo>
                  <a:lnTo>
                    <a:pt x="31" y="90"/>
                  </a:lnTo>
                  <a:lnTo>
                    <a:pt x="33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43" y="63"/>
                  </a:lnTo>
                  <a:lnTo>
                    <a:pt x="47" y="57"/>
                  </a:lnTo>
                  <a:lnTo>
                    <a:pt x="51" y="51"/>
                  </a:lnTo>
                  <a:lnTo>
                    <a:pt x="57" y="47"/>
                  </a:lnTo>
                  <a:lnTo>
                    <a:pt x="63" y="43"/>
                  </a:lnTo>
                  <a:lnTo>
                    <a:pt x="68" y="38"/>
                  </a:lnTo>
                  <a:lnTo>
                    <a:pt x="76" y="35"/>
                  </a:lnTo>
                  <a:lnTo>
                    <a:pt x="82" y="33"/>
                  </a:lnTo>
                  <a:lnTo>
                    <a:pt x="90" y="31"/>
                  </a:lnTo>
                  <a:lnTo>
                    <a:pt x="97" y="30"/>
                  </a:lnTo>
                  <a:lnTo>
                    <a:pt x="105" y="30"/>
                  </a:lnTo>
                  <a:lnTo>
                    <a:pt x="112" y="30"/>
                  </a:lnTo>
                  <a:lnTo>
                    <a:pt x="120" y="31"/>
                  </a:lnTo>
                  <a:lnTo>
                    <a:pt x="127" y="33"/>
                  </a:lnTo>
                  <a:lnTo>
                    <a:pt x="134" y="35"/>
                  </a:lnTo>
                  <a:lnTo>
                    <a:pt x="140" y="38"/>
                  </a:lnTo>
                  <a:lnTo>
                    <a:pt x="147" y="43"/>
                  </a:lnTo>
                  <a:lnTo>
                    <a:pt x="153" y="47"/>
                  </a:lnTo>
                  <a:lnTo>
                    <a:pt x="159" y="51"/>
                  </a:lnTo>
                  <a:lnTo>
                    <a:pt x="163" y="57"/>
                  </a:lnTo>
                  <a:lnTo>
                    <a:pt x="167" y="63"/>
                  </a:lnTo>
                  <a:lnTo>
                    <a:pt x="171" y="69"/>
                  </a:lnTo>
                  <a:lnTo>
                    <a:pt x="175" y="76"/>
                  </a:lnTo>
                  <a:lnTo>
                    <a:pt x="177" y="82"/>
                  </a:lnTo>
                  <a:lnTo>
                    <a:pt x="179" y="90"/>
                  </a:lnTo>
                  <a:lnTo>
                    <a:pt x="180" y="97"/>
                  </a:lnTo>
                  <a:lnTo>
                    <a:pt x="180" y="105"/>
                  </a:lnTo>
                  <a:lnTo>
                    <a:pt x="180" y="112"/>
                  </a:lnTo>
                  <a:lnTo>
                    <a:pt x="179" y="120"/>
                  </a:lnTo>
                  <a:lnTo>
                    <a:pt x="177" y="127"/>
                  </a:lnTo>
                  <a:lnTo>
                    <a:pt x="175" y="134"/>
                  </a:lnTo>
                  <a:lnTo>
                    <a:pt x="171" y="140"/>
                  </a:lnTo>
                  <a:lnTo>
                    <a:pt x="167" y="147"/>
                  </a:lnTo>
                  <a:lnTo>
                    <a:pt x="163" y="153"/>
                  </a:lnTo>
                  <a:lnTo>
                    <a:pt x="159" y="158"/>
                  </a:lnTo>
                  <a:lnTo>
                    <a:pt x="153" y="163"/>
                  </a:lnTo>
                  <a:lnTo>
                    <a:pt x="147" y="167"/>
                  </a:lnTo>
                  <a:lnTo>
                    <a:pt x="140" y="171"/>
                  </a:lnTo>
                  <a:lnTo>
                    <a:pt x="134" y="175"/>
                  </a:lnTo>
                  <a:lnTo>
                    <a:pt x="127" y="177"/>
                  </a:lnTo>
                  <a:lnTo>
                    <a:pt x="120" y="179"/>
                  </a:lnTo>
                  <a:lnTo>
                    <a:pt x="112" y="180"/>
                  </a:lnTo>
                  <a:lnTo>
                    <a:pt x="105" y="180"/>
                  </a:lnTo>
                  <a:lnTo>
                    <a:pt x="105" y="180"/>
                  </a:lnTo>
                  <a:close/>
                  <a:moveTo>
                    <a:pt x="105" y="0"/>
                  </a:moveTo>
                  <a:lnTo>
                    <a:pt x="94" y="0"/>
                  </a:lnTo>
                  <a:lnTo>
                    <a:pt x="84" y="2"/>
                  </a:lnTo>
                  <a:lnTo>
                    <a:pt x="74" y="4"/>
                  </a:lnTo>
                  <a:lnTo>
                    <a:pt x="64" y="7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7" y="23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7" y="64"/>
                  </a:lnTo>
                  <a:lnTo>
                    <a:pt x="4" y="74"/>
                  </a:lnTo>
                  <a:lnTo>
                    <a:pt x="2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7" y="146"/>
                  </a:lnTo>
                  <a:lnTo>
                    <a:pt x="13" y="155"/>
                  </a:lnTo>
                  <a:lnTo>
                    <a:pt x="17" y="164"/>
                  </a:lnTo>
                  <a:lnTo>
                    <a:pt x="23" y="171"/>
                  </a:lnTo>
                  <a:lnTo>
                    <a:pt x="30" y="179"/>
                  </a:lnTo>
                  <a:lnTo>
                    <a:pt x="37" y="186"/>
                  </a:lnTo>
                  <a:lnTo>
                    <a:pt x="46" y="192"/>
                  </a:lnTo>
                  <a:lnTo>
                    <a:pt x="55" y="197"/>
                  </a:lnTo>
                  <a:lnTo>
                    <a:pt x="64" y="202"/>
                  </a:lnTo>
                  <a:lnTo>
                    <a:pt x="74" y="206"/>
                  </a:lnTo>
                  <a:lnTo>
                    <a:pt x="84" y="208"/>
                  </a:lnTo>
                  <a:lnTo>
                    <a:pt x="94" y="210"/>
                  </a:lnTo>
                  <a:lnTo>
                    <a:pt x="105" y="210"/>
                  </a:lnTo>
                  <a:lnTo>
                    <a:pt x="116" y="210"/>
                  </a:lnTo>
                  <a:lnTo>
                    <a:pt x="126" y="208"/>
                  </a:lnTo>
                  <a:lnTo>
                    <a:pt x="136" y="206"/>
                  </a:lnTo>
                  <a:lnTo>
                    <a:pt x="146" y="201"/>
                  </a:lnTo>
                  <a:lnTo>
                    <a:pt x="155" y="197"/>
                  </a:lnTo>
                  <a:lnTo>
                    <a:pt x="164" y="192"/>
                  </a:lnTo>
                  <a:lnTo>
                    <a:pt x="171" y="186"/>
                  </a:lnTo>
                  <a:lnTo>
                    <a:pt x="179" y="179"/>
                  </a:lnTo>
                  <a:lnTo>
                    <a:pt x="186" y="171"/>
                  </a:lnTo>
                  <a:lnTo>
                    <a:pt x="192" y="164"/>
                  </a:lnTo>
                  <a:lnTo>
                    <a:pt x="197" y="155"/>
                  </a:lnTo>
                  <a:lnTo>
                    <a:pt x="201" y="146"/>
                  </a:lnTo>
                  <a:lnTo>
                    <a:pt x="206" y="136"/>
                  </a:lnTo>
                  <a:lnTo>
                    <a:pt x="208" y="126"/>
                  </a:lnTo>
                  <a:lnTo>
                    <a:pt x="210" y="116"/>
                  </a:lnTo>
                  <a:lnTo>
                    <a:pt x="210" y="105"/>
                  </a:lnTo>
                  <a:lnTo>
                    <a:pt x="210" y="94"/>
                  </a:lnTo>
                  <a:lnTo>
                    <a:pt x="208" y="83"/>
                  </a:lnTo>
                  <a:lnTo>
                    <a:pt x="206" y="74"/>
                  </a:lnTo>
                  <a:lnTo>
                    <a:pt x="201" y="64"/>
                  </a:lnTo>
                  <a:lnTo>
                    <a:pt x="197" y="54"/>
                  </a:lnTo>
                  <a:lnTo>
                    <a:pt x="192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3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7"/>
                  </a:lnTo>
                  <a:lnTo>
                    <a:pt x="136" y="4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72"/>
            <p:cNvSpPr/>
            <p:nvPr/>
          </p:nvSpPr>
          <p:spPr>
            <a:xfrm>
              <a:off x="3892320" y="1946880"/>
              <a:ext cx="18360" cy="21960"/>
            </a:xfrm>
            <a:custGeom>
              <a:avLst/>
              <a:gdLst/>
              <a:ahLst/>
              <a:rect l="l" t="t" r="r" b="b"/>
              <a:pathLst>
                <a:path w="75" h="90">
                  <a:moveTo>
                    <a:pt x="0" y="90"/>
                  </a:moveTo>
                  <a:lnTo>
                    <a:pt x="75" y="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73"/>
            <p:cNvSpPr/>
            <p:nvPr/>
          </p:nvSpPr>
          <p:spPr>
            <a:xfrm>
              <a:off x="3858480" y="188568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74"/>
            <p:cNvSpPr/>
            <p:nvPr/>
          </p:nvSpPr>
          <p:spPr>
            <a:xfrm>
              <a:off x="3858480" y="187056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75"/>
            <p:cNvSpPr/>
            <p:nvPr/>
          </p:nvSpPr>
          <p:spPr>
            <a:xfrm>
              <a:off x="3858480" y="185544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76"/>
            <p:cNvSpPr/>
            <p:nvPr/>
          </p:nvSpPr>
          <p:spPr>
            <a:xfrm>
              <a:off x="3888360" y="188568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77"/>
            <p:cNvSpPr/>
            <p:nvPr/>
          </p:nvSpPr>
          <p:spPr>
            <a:xfrm>
              <a:off x="3888360" y="187056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78"/>
            <p:cNvSpPr/>
            <p:nvPr/>
          </p:nvSpPr>
          <p:spPr>
            <a:xfrm>
              <a:off x="3888360" y="185544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79"/>
            <p:cNvSpPr/>
            <p:nvPr/>
          </p:nvSpPr>
          <p:spPr>
            <a:xfrm>
              <a:off x="3918240" y="188568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80"/>
            <p:cNvSpPr/>
            <p:nvPr/>
          </p:nvSpPr>
          <p:spPr>
            <a:xfrm>
              <a:off x="3918240" y="187056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81"/>
            <p:cNvSpPr/>
            <p:nvPr/>
          </p:nvSpPr>
          <p:spPr>
            <a:xfrm>
              <a:off x="3918240" y="185544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82"/>
            <p:cNvSpPr/>
            <p:nvPr/>
          </p:nvSpPr>
          <p:spPr>
            <a:xfrm>
              <a:off x="3858480" y="184068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83"/>
            <p:cNvSpPr/>
            <p:nvPr/>
          </p:nvSpPr>
          <p:spPr>
            <a:xfrm>
              <a:off x="3918240" y="184068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84"/>
            <p:cNvSpPr/>
            <p:nvPr/>
          </p:nvSpPr>
          <p:spPr>
            <a:xfrm>
              <a:off x="3858480" y="1825560"/>
              <a:ext cx="21960" cy="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85"/>
            <p:cNvSpPr/>
            <p:nvPr/>
          </p:nvSpPr>
          <p:spPr>
            <a:xfrm>
              <a:off x="3832200" y="1780560"/>
              <a:ext cx="224280" cy="225360"/>
            </a:xfrm>
            <a:custGeom>
              <a:avLst/>
              <a:gdLst/>
              <a:ahLst/>
              <a:rect l="l" t="t" r="r" b="b"/>
              <a:pathLst>
                <a:path w="903" h="903">
                  <a:moveTo>
                    <a:pt x="873" y="391"/>
                  </a:moveTo>
                  <a:lnTo>
                    <a:pt x="873" y="398"/>
                  </a:lnTo>
                  <a:lnTo>
                    <a:pt x="870" y="403"/>
                  </a:lnTo>
                  <a:lnTo>
                    <a:pt x="867" y="409"/>
                  </a:lnTo>
                  <a:lnTo>
                    <a:pt x="864" y="413"/>
                  </a:lnTo>
                  <a:lnTo>
                    <a:pt x="860" y="417"/>
                  </a:lnTo>
                  <a:lnTo>
                    <a:pt x="854" y="419"/>
                  </a:lnTo>
                  <a:lnTo>
                    <a:pt x="849" y="421"/>
                  </a:lnTo>
                  <a:lnTo>
                    <a:pt x="843" y="421"/>
                  </a:lnTo>
                  <a:lnTo>
                    <a:pt x="837" y="421"/>
                  </a:lnTo>
                  <a:lnTo>
                    <a:pt x="831" y="419"/>
                  </a:lnTo>
                  <a:lnTo>
                    <a:pt x="827" y="417"/>
                  </a:lnTo>
                  <a:lnTo>
                    <a:pt x="821" y="413"/>
                  </a:lnTo>
                  <a:lnTo>
                    <a:pt x="818" y="409"/>
                  </a:lnTo>
                  <a:lnTo>
                    <a:pt x="815" y="403"/>
                  </a:lnTo>
                  <a:lnTo>
                    <a:pt x="814" y="398"/>
                  </a:lnTo>
                  <a:lnTo>
                    <a:pt x="813" y="391"/>
                  </a:lnTo>
                  <a:lnTo>
                    <a:pt x="813" y="271"/>
                  </a:lnTo>
                  <a:lnTo>
                    <a:pt x="814" y="265"/>
                  </a:lnTo>
                  <a:lnTo>
                    <a:pt x="815" y="259"/>
                  </a:lnTo>
                  <a:lnTo>
                    <a:pt x="818" y="254"/>
                  </a:lnTo>
                  <a:lnTo>
                    <a:pt x="821" y="250"/>
                  </a:lnTo>
                  <a:lnTo>
                    <a:pt x="827" y="247"/>
                  </a:lnTo>
                  <a:lnTo>
                    <a:pt x="831" y="243"/>
                  </a:lnTo>
                  <a:lnTo>
                    <a:pt x="837" y="241"/>
                  </a:lnTo>
                  <a:lnTo>
                    <a:pt x="843" y="241"/>
                  </a:lnTo>
                  <a:lnTo>
                    <a:pt x="849" y="241"/>
                  </a:lnTo>
                  <a:lnTo>
                    <a:pt x="854" y="243"/>
                  </a:lnTo>
                  <a:lnTo>
                    <a:pt x="860" y="247"/>
                  </a:lnTo>
                  <a:lnTo>
                    <a:pt x="864" y="250"/>
                  </a:lnTo>
                  <a:lnTo>
                    <a:pt x="867" y="254"/>
                  </a:lnTo>
                  <a:lnTo>
                    <a:pt x="870" y="259"/>
                  </a:lnTo>
                  <a:lnTo>
                    <a:pt x="873" y="265"/>
                  </a:lnTo>
                  <a:lnTo>
                    <a:pt x="873" y="271"/>
                  </a:lnTo>
                  <a:lnTo>
                    <a:pt x="873" y="391"/>
                  </a:lnTo>
                  <a:close/>
                  <a:moveTo>
                    <a:pt x="466" y="873"/>
                  </a:moveTo>
                  <a:lnTo>
                    <a:pt x="75" y="873"/>
                  </a:lnTo>
                  <a:lnTo>
                    <a:pt x="66" y="872"/>
                  </a:lnTo>
                  <a:lnTo>
                    <a:pt x="58" y="870"/>
                  </a:lnTo>
                  <a:lnTo>
                    <a:pt x="50" y="866"/>
                  </a:lnTo>
                  <a:lnTo>
                    <a:pt x="44" y="860"/>
                  </a:lnTo>
                  <a:lnTo>
                    <a:pt x="38" y="854"/>
                  </a:lnTo>
                  <a:lnTo>
                    <a:pt x="34" y="846"/>
                  </a:lnTo>
                  <a:lnTo>
                    <a:pt x="31" y="838"/>
                  </a:lnTo>
                  <a:lnTo>
                    <a:pt x="30" y="828"/>
                  </a:lnTo>
                  <a:lnTo>
                    <a:pt x="30" y="543"/>
                  </a:lnTo>
                  <a:lnTo>
                    <a:pt x="511" y="543"/>
                  </a:lnTo>
                  <a:lnTo>
                    <a:pt x="511" y="828"/>
                  </a:lnTo>
                  <a:lnTo>
                    <a:pt x="511" y="838"/>
                  </a:lnTo>
                  <a:lnTo>
                    <a:pt x="508" y="846"/>
                  </a:lnTo>
                  <a:lnTo>
                    <a:pt x="504" y="854"/>
                  </a:lnTo>
                  <a:lnTo>
                    <a:pt x="498" y="860"/>
                  </a:lnTo>
                  <a:lnTo>
                    <a:pt x="492" y="866"/>
                  </a:lnTo>
                  <a:lnTo>
                    <a:pt x="484" y="870"/>
                  </a:lnTo>
                  <a:lnTo>
                    <a:pt x="476" y="872"/>
                  </a:lnTo>
                  <a:lnTo>
                    <a:pt x="466" y="873"/>
                  </a:lnTo>
                  <a:close/>
                  <a:moveTo>
                    <a:pt x="75" y="30"/>
                  </a:moveTo>
                  <a:lnTo>
                    <a:pt x="466" y="30"/>
                  </a:lnTo>
                  <a:lnTo>
                    <a:pt x="476" y="31"/>
                  </a:lnTo>
                  <a:lnTo>
                    <a:pt x="484" y="34"/>
                  </a:lnTo>
                  <a:lnTo>
                    <a:pt x="492" y="39"/>
                  </a:lnTo>
                  <a:lnTo>
                    <a:pt x="498" y="44"/>
                  </a:lnTo>
                  <a:lnTo>
                    <a:pt x="504" y="50"/>
                  </a:lnTo>
                  <a:lnTo>
                    <a:pt x="508" y="58"/>
                  </a:lnTo>
                  <a:lnTo>
                    <a:pt x="511" y="66"/>
                  </a:lnTo>
                  <a:lnTo>
                    <a:pt x="511" y="76"/>
                  </a:lnTo>
                  <a:lnTo>
                    <a:pt x="511" y="512"/>
                  </a:lnTo>
                  <a:lnTo>
                    <a:pt x="30" y="512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3" y="331"/>
                  </a:moveTo>
                  <a:lnTo>
                    <a:pt x="754" y="324"/>
                  </a:lnTo>
                  <a:lnTo>
                    <a:pt x="755" y="317"/>
                  </a:lnTo>
                  <a:lnTo>
                    <a:pt x="758" y="311"/>
                  </a:lnTo>
                  <a:lnTo>
                    <a:pt x="761" y="306"/>
                  </a:lnTo>
                  <a:lnTo>
                    <a:pt x="765" y="300"/>
                  </a:lnTo>
                  <a:lnTo>
                    <a:pt x="771" y="296"/>
                  </a:lnTo>
                  <a:lnTo>
                    <a:pt x="776" y="292"/>
                  </a:lnTo>
                  <a:lnTo>
                    <a:pt x="783" y="290"/>
                  </a:lnTo>
                  <a:lnTo>
                    <a:pt x="783" y="374"/>
                  </a:lnTo>
                  <a:lnTo>
                    <a:pt x="776" y="371"/>
                  </a:lnTo>
                  <a:lnTo>
                    <a:pt x="771" y="368"/>
                  </a:lnTo>
                  <a:lnTo>
                    <a:pt x="765" y="362"/>
                  </a:lnTo>
                  <a:lnTo>
                    <a:pt x="761" y="358"/>
                  </a:lnTo>
                  <a:lnTo>
                    <a:pt x="758" y="352"/>
                  </a:lnTo>
                  <a:lnTo>
                    <a:pt x="755" y="345"/>
                  </a:lnTo>
                  <a:lnTo>
                    <a:pt x="754" y="339"/>
                  </a:lnTo>
                  <a:lnTo>
                    <a:pt x="753" y="331"/>
                  </a:lnTo>
                  <a:lnTo>
                    <a:pt x="753" y="331"/>
                  </a:lnTo>
                  <a:close/>
                  <a:moveTo>
                    <a:pt x="843" y="211"/>
                  </a:moveTo>
                  <a:lnTo>
                    <a:pt x="833" y="212"/>
                  </a:lnTo>
                  <a:lnTo>
                    <a:pt x="822" y="214"/>
                  </a:lnTo>
                  <a:lnTo>
                    <a:pt x="814" y="219"/>
                  </a:lnTo>
                  <a:lnTo>
                    <a:pt x="805" y="224"/>
                  </a:lnTo>
                  <a:lnTo>
                    <a:pt x="798" y="232"/>
                  </a:lnTo>
                  <a:lnTo>
                    <a:pt x="792" y="239"/>
                  </a:lnTo>
                  <a:lnTo>
                    <a:pt x="788" y="248"/>
                  </a:lnTo>
                  <a:lnTo>
                    <a:pt x="785" y="257"/>
                  </a:lnTo>
                  <a:lnTo>
                    <a:pt x="778" y="259"/>
                  </a:lnTo>
                  <a:lnTo>
                    <a:pt x="772" y="261"/>
                  </a:lnTo>
                  <a:lnTo>
                    <a:pt x="765" y="264"/>
                  </a:lnTo>
                  <a:lnTo>
                    <a:pt x="760" y="267"/>
                  </a:lnTo>
                  <a:lnTo>
                    <a:pt x="755" y="270"/>
                  </a:lnTo>
                  <a:lnTo>
                    <a:pt x="749" y="273"/>
                  </a:lnTo>
                  <a:lnTo>
                    <a:pt x="745" y="279"/>
                  </a:lnTo>
                  <a:lnTo>
                    <a:pt x="741" y="283"/>
                  </a:lnTo>
                  <a:lnTo>
                    <a:pt x="736" y="288"/>
                  </a:lnTo>
                  <a:lnTo>
                    <a:pt x="733" y="294"/>
                  </a:lnTo>
                  <a:lnTo>
                    <a:pt x="730" y="299"/>
                  </a:lnTo>
                  <a:lnTo>
                    <a:pt x="727" y="306"/>
                  </a:lnTo>
                  <a:lnTo>
                    <a:pt x="725" y="311"/>
                  </a:lnTo>
                  <a:lnTo>
                    <a:pt x="724" y="318"/>
                  </a:lnTo>
                  <a:lnTo>
                    <a:pt x="722" y="325"/>
                  </a:lnTo>
                  <a:lnTo>
                    <a:pt x="722" y="331"/>
                  </a:lnTo>
                  <a:lnTo>
                    <a:pt x="722" y="338"/>
                  </a:lnTo>
                  <a:lnTo>
                    <a:pt x="724" y="345"/>
                  </a:lnTo>
                  <a:lnTo>
                    <a:pt x="725" y="352"/>
                  </a:lnTo>
                  <a:lnTo>
                    <a:pt x="727" y="358"/>
                  </a:lnTo>
                  <a:lnTo>
                    <a:pt x="730" y="364"/>
                  </a:lnTo>
                  <a:lnTo>
                    <a:pt x="733" y="369"/>
                  </a:lnTo>
                  <a:lnTo>
                    <a:pt x="736" y="375"/>
                  </a:lnTo>
                  <a:lnTo>
                    <a:pt x="741" y="380"/>
                  </a:lnTo>
                  <a:lnTo>
                    <a:pt x="745" y="385"/>
                  </a:lnTo>
                  <a:lnTo>
                    <a:pt x="749" y="389"/>
                  </a:lnTo>
                  <a:lnTo>
                    <a:pt x="755" y="392"/>
                  </a:lnTo>
                  <a:lnTo>
                    <a:pt x="760" y="397"/>
                  </a:lnTo>
                  <a:lnTo>
                    <a:pt x="765" y="399"/>
                  </a:lnTo>
                  <a:lnTo>
                    <a:pt x="772" y="402"/>
                  </a:lnTo>
                  <a:lnTo>
                    <a:pt x="778" y="404"/>
                  </a:lnTo>
                  <a:lnTo>
                    <a:pt x="785" y="405"/>
                  </a:lnTo>
                  <a:lnTo>
                    <a:pt x="788" y="415"/>
                  </a:lnTo>
                  <a:lnTo>
                    <a:pt x="792" y="424"/>
                  </a:lnTo>
                  <a:lnTo>
                    <a:pt x="798" y="432"/>
                  </a:lnTo>
                  <a:lnTo>
                    <a:pt x="805" y="439"/>
                  </a:lnTo>
                  <a:lnTo>
                    <a:pt x="814" y="444"/>
                  </a:lnTo>
                  <a:lnTo>
                    <a:pt x="822" y="448"/>
                  </a:lnTo>
                  <a:lnTo>
                    <a:pt x="833" y="451"/>
                  </a:lnTo>
                  <a:lnTo>
                    <a:pt x="843" y="451"/>
                  </a:lnTo>
                  <a:lnTo>
                    <a:pt x="843" y="706"/>
                  </a:lnTo>
                  <a:lnTo>
                    <a:pt x="843" y="714"/>
                  </a:lnTo>
                  <a:lnTo>
                    <a:pt x="842" y="724"/>
                  </a:lnTo>
                  <a:lnTo>
                    <a:pt x="838" y="733"/>
                  </a:lnTo>
                  <a:lnTo>
                    <a:pt x="836" y="740"/>
                  </a:lnTo>
                  <a:lnTo>
                    <a:pt x="832" y="749"/>
                  </a:lnTo>
                  <a:lnTo>
                    <a:pt x="828" y="756"/>
                  </a:lnTo>
                  <a:lnTo>
                    <a:pt x="822" y="763"/>
                  </a:lnTo>
                  <a:lnTo>
                    <a:pt x="817" y="769"/>
                  </a:lnTo>
                  <a:lnTo>
                    <a:pt x="810" y="775"/>
                  </a:lnTo>
                  <a:lnTo>
                    <a:pt x="803" y="780"/>
                  </a:lnTo>
                  <a:lnTo>
                    <a:pt x="795" y="785"/>
                  </a:lnTo>
                  <a:lnTo>
                    <a:pt x="788" y="788"/>
                  </a:lnTo>
                  <a:lnTo>
                    <a:pt x="779" y="791"/>
                  </a:lnTo>
                  <a:lnTo>
                    <a:pt x="771" y="794"/>
                  </a:lnTo>
                  <a:lnTo>
                    <a:pt x="762" y="795"/>
                  </a:lnTo>
                  <a:lnTo>
                    <a:pt x="753" y="796"/>
                  </a:lnTo>
                  <a:lnTo>
                    <a:pt x="743" y="795"/>
                  </a:lnTo>
                  <a:lnTo>
                    <a:pt x="734" y="794"/>
                  </a:lnTo>
                  <a:lnTo>
                    <a:pt x="726" y="791"/>
                  </a:lnTo>
                  <a:lnTo>
                    <a:pt x="717" y="788"/>
                  </a:lnTo>
                  <a:lnTo>
                    <a:pt x="710" y="785"/>
                  </a:lnTo>
                  <a:lnTo>
                    <a:pt x="702" y="780"/>
                  </a:lnTo>
                  <a:lnTo>
                    <a:pt x="695" y="775"/>
                  </a:lnTo>
                  <a:lnTo>
                    <a:pt x="688" y="769"/>
                  </a:lnTo>
                  <a:lnTo>
                    <a:pt x="683" y="763"/>
                  </a:lnTo>
                  <a:lnTo>
                    <a:pt x="677" y="756"/>
                  </a:lnTo>
                  <a:lnTo>
                    <a:pt x="673" y="749"/>
                  </a:lnTo>
                  <a:lnTo>
                    <a:pt x="669" y="740"/>
                  </a:lnTo>
                  <a:lnTo>
                    <a:pt x="667" y="733"/>
                  </a:lnTo>
                  <a:lnTo>
                    <a:pt x="665" y="724"/>
                  </a:lnTo>
                  <a:lnTo>
                    <a:pt x="662" y="714"/>
                  </a:lnTo>
                  <a:lnTo>
                    <a:pt x="662" y="706"/>
                  </a:lnTo>
                  <a:lnTo>
                    <a:pt x="662" y="193"/>
                  </a:lnTo>
                  <a:lnTo>
                    <a:pt x="661" y="185"/>
                  </a:lnTo>
                  <a:lnTo>
                    <a:pt x="660" y="178"/>
                  </a:lnTo>
                  <a:lnTo>
                    <a:pt x="659" y="172"/>
                  </a:lnTo>
                  <a:lnTo>
                    <a:pt x="656" y="164"/>
                  </a:lnTo>
                  <a:lnTo>
                    <a:pt x="653" y="158"/>
                  </a:lnTo>
                  <a:lnTo>
                    <a:pt x="650" y="151"/>
                  </a:lnTo>
                  <a:lnTo>
                    <a:pt x="645" y="146"/>
                  </a:lnTo>
                  <a:lnTo>
                    <a:pt x="640" y="140"/>
                  </a:lnTo>
                  <a:lnTo>
                    <a:pt x="635" y="135"/>
                  </a:lnTo>
                  <a:lnTo>
                    <a:pt x="629" y="131"/>
                  </a:lnTo>
                  <a:lnTo>
                    <a:pt x="623" y="128"/>
                  </a:lnTo>
                  <a:lnTo>
                    <a:pt x="616" y="124"/>
                  </a:lnTo>
                  <a:lnTo>
                    <a:pt x="609" y="121"/>
                  </a:lnTo>
                  <a:lnTo>
                    <a:pt x="602" y="120"/>
                  </a:lnTo>
                  <a:lnTo>
                    <a:pt x="595" y="119"/>
                  </a:lnTo>
                  <a:lnTo>
                    <a:pt x="587" y="118"/>
                  </a:lnTo>
                  <a:lnTo>
                    <a:pt x="542" y="118"/>
                  </a:lnTo>
                  <a:lnTo>
                    <a:pt x="542" y="75"/>
                  </a:lnTo>
                  <a:lnTo>
                    <a:pt x="541" y="68"/>
                  </a:lnTo>
                  <a:lnTo>
                    <a:pt x="540" y="60"/>
                  </a:lnTo>
                  <a:lnTo>
                    <a:pt x="538" y="54"/>
                  </a:lnTo>
                  <a:lnTo>
                    <a:pt x="536" y="46"/>
                  </a:lnTo>
                  <a:lnTo>
                    <a:pt x="533" y="40"/>
                  </a:lnTo>
                  <a:lnTo>
                    <a:pt x="529" y="33"/>
                  </a:lnTo>
                  <a:lnTo>
                    <a:pt x="524" y="28"/>
                  </a:lnTo>
                  <a:lnTo>
                    <a:pt x="520" y="22"/>
                  </a:lnTo>
                  <a:lnTo>
                    <a:pt x="514" y="17"/>
                  </a:lnTo>
                  <a:lnTo>
                    <a:pt x="509" y="13"/>
                  </a:lnTo>
                  <a:lnTo>
                    <a:pt x="503" y="10"/>
                  </a:lnTo>
                  <a:lnTo>
                    <a:pt x="496" y="6"/>
                  </a:lnTo>
                  <a:lnTo>
                    <a:pt x="489" y="4"/>
                  </a:lnTo>
                  <a:lnTo>
                    <a:pt x="481" y="2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28"/>
                  </a:lnTo>
                  <a:lnTo>
                    <a:pt x="1" y="835"/>
                  </a:lnTo>
                  <a:lnTo>
                    <a:pt x="2" y="843"/>
                  </a:lnTo>
                  <a:lnTo>
                    <a:pt x="3" y="850"/>
                  </a:lnTo>
                  <a:lnTo>
                    <a:pt x="6" y="857"/>
                  </a:lnTo>
                  <a:lnTo>
                    <a:pt x="9" y="864"/>
                  </a:lnTo>
                  <a:lnTo>
                    <a:pt x="12" y="870"/>
                  </a:lnTo>
                  <a:lnTo>
                    <a:pt x="17" y="876"/>
                  </a:lnTo>
                  <a:lnTo>
                    <a:pt x="22" y="882"/>
                  </a:lnTo>
                  <a:lnTo>
                    <a:pt x="27" y="886"/>
                  </a:lnTo>
                  <a:lnTo>
                    <a:pt x="33" y="890"/>
                  </a:lnTo>
                  <a:lnTo>
                    <a:pt x="39" y="894"/>
                  </a:lnTo>
                  <a:lnTo>
                    <a:pt x="46" y="898"/>
                  </a:lnTo>
                  <a:lnTo>
                    <a:pt x="53" y="900"/>
                  </a:lnTo>
                  <a:lnTo>
                    <a:pt x="60" y="902"/>
                  </a:lnTo>
                  <a:lnTo>
                    <a:pt x="67" y="903"/>
                  </a:lnTo>
                  <a:lnTo>
                    <a:pt x="75" y="903"/>
                  </a:lnTo>
                  <a:lnTo>
                    <a:pt x="466" y="903"/>
                  </a:lnTo>
                  <a:lnTo>
                    <a:pt x="475" y="903"/>
                  </a:lnTo>
                  <a:lnTo>
                    <a:pt x="481" y="902"/>
                  </a:lnTo>
                  <a:lnTo>
                    <a:pt x="489" y="900"/>
                  </a:lnTo>
                  <a:lnTo>
                    <a:pt x="496" y="898"/>
                  </a:lnTo>
                  <a:lnTo>
                    <a:pt x="503" y="894"/>
                  </a:lnTo>
                  <a:lnTo>
                    <a:pt x="509" y="890"/>
                  </a:lnTo>
                  <a:lnTo>
                    <a:pt x="514" y="886"/>
                  </a:lnTo>
                  <a:lnTo>
                    <a:pt x="520" y="882"/>
                  </a:lnTo>
                  <a:lnTo>
                    <a:pt x="524" y="876"/>
                  </a:lnTo>
                  <a:lnTo>
                    <a:pt x="529" y="870"/>
                  </a:lnTo>
                  <a:lnTo>
                    <a:pt x="533" y="864"/>
                  </a:lnTo>
                  <a:lnTo>
                    <a:pt x="536" y="858"/>
                  </a:lnTo>
                  <a:lnTo>
                    <a:pt x="538" y="850"/>
                  </a:lnTo>
                  <a:lnTo>
                    <a:pt x="540" y="843"/>
                  </a:lnTo>
                  <a:lnTo>
                    <a:pt x="541" y="835"/>
                  </a:lnTo>
                  <a:lnTo>
                    <a:pt x="542" y="828"/>
                  </a:lnTo>
                  <a:lnTo>
                    <a:pt x="542" y="148"/>
                  </a:lnTo>
                  <a:lnTo>
                    <a:pt x="587" y="148"/>
                  </a:lnTo>
                  <a:lnTo>
                    <a:pt x="596" y="149"/>
                  </a:lnTo>
                  <a:lnTo>
                    <a:pt x="605" y="152"/>
                  </a:lnTo>
                  <a:lnTo>
                    <a:pt x="612" y="157"/>
                  </a:lnTo>
                  <a:lnTo>
                    <a:pt x="618" y="162"/>
                  </a:lnTo>
                  <a:lnTo>
                    <a:pt x="625" y="168"/>
                  </a:lnTo>
                  <a:lnTo>
                    <a:pt x="628" y="176"/>
                  </a:lnTo>
                  <a:lnTo>
                    <a:pt x="631" y="184"/>
                  </a:lnTo>
                  <a:lnTo>
                    <a:pt x="632" y="193"/>
                  </a:lnTo>
                  <a:lnTo>
                    <a:pt x="632" y="706"/>
                  </a:lnTo>
                  <a:lnTo>
                    <a:pt x="632" y="717"/>
                  </a:lnTo>
                  <a:lnTo>
                    <a:pt x="635" y="729"/>
                  </a:lnTo>
                  <a:lnTo>
                    <a:pt x="638" y="741"/>
                  </a:lnTo>
                  <a:lnTo>
                    <a:pt x="642" y="752"/>
                  </a:lnTo>
                  <a:lnTo>
                    <a:pt x="646" y="763"/>
                  </a:lnTo>
                  <a:lnTo>
                    <a:pt x="653" y="772"/>
                  </a:lnTo>
                  <a:lnTo>
                    <a:pt x="659" y="782"/>
                  </a:lnTo>
                  <a:lnTo>
                    <a:pt x="668" y="790"/>
                  </a:lnTo>
                  <a:lnTo>
                    <a:pt x="676" y="798"/>
                  </a:lnTo>
                  <a:lnTo>
                    <a:pt x="685" y="805"/>
                  </a:lnTo>
                  <a:lnTo>
                    <a:pt x="696" y="811"/>
                  </a:lnTo>
                  <a:lnTo>
                    <a:pt x="705" y="816"/>
                  </a:lnTo>
                  <a:lnTo>
                    <a:pt x="717" y="820"/>
                  </a:lnTo>
                  <a:lnTo>
                    <a:pt x="728" y="824"/>
                  </a:lnTo>
                  <a:lnTo>
                    <a:pt x="741" y="825"/>
                  </a:lnTo>
                  <a:lnTo>
                    <a:pt x="753" y="826"/>
                  </a:lnTo>
                  <a:lnTo>
                    <a:pt x="764" y="825"/>
                  </a:lnTo>
                  <a:lnTo>
                    <a:pt x="777" y="824"/>
                  </a:lnTo>
                  <a:lnTo>
                    <a:pt x="788" y="820"/>
                  </a:lnTo>
                  <a:lnTo>
                    <a:pt x="800" y="816"/>
                  </a:lnTo>
                  <a:lnTo>
                    <a:pt x="809" y="811"/>
                  </a:lnTo>
                  <a:lnTo>
                    <a:pt x="820" y="805"/>
                  </a:lnTo>
                  <a:lnTo>
                    <a:pt x="829" y="798"/>
                  </a:lnTo>
                  <a:lnTo>
                    <a:pt x="837" y="790"/>
                  </a:lnTo>
                  <a:lnTo>
                    <a:pt x="846" y="782"/>
                  </a:lnTo>
                  <a:lnTo>
                    <a:pt x="852" y="772"/>
                  </a:lnTo>
                  <a:lnTo>
                    <a:pt x="859" y="763"/>
                  </a:lnTo>
                  <a:lnTo>
                    <a:pt x="863" y="752"/>
                  </a:lnTo>
                  <a:lnTo>
                    <a:pt x="867" y="741"/>
                  </a:lnTo>
                  <a:lnTo>
                    <a:pt x="870" y="729"/>
                  </a:lnTo>
                  <a:lnTo>
                    <a:pt x="873" y="717"/>
                  </a:lnTo>
                  <a:lnTo>
                    <a:pt x="873" y="706"/>
                  </a:lnTo>
                  <a:lnTo>
                    <a:pt x="873" y="444"/>
                  </a:lnTo>
                  <a:lnTo>
                    <a:pt x="879" y="440"/>
                  </a:lnTo>
                  <a:lnTo>
                    <a:pt x="885" y="434"/>
                  </a:lnTo>
                  <a:lnTo>
                    <a:pt x="891" y="428"/>
                  </a:lnTo>
                  <a:lnTo>
                    <a:pt x="895" y="421"/>
                  </a:lnTo>
                  <a:lnTo>
                    <a:pt x="898" y="415"/>
                  </a:lnTo>
                  <a:lnTo>
                    <a:pt x="901" y="408"/>
                  </a:lnTo>
                  <a:lnTo>
                    <a:pt x="903" y="400"/>
                  </a:lnTo>
                  <a:lnTo>
                    <a:pt x="903" y="391"/>
                  </a:lnTo>
                  <a:lnTo>
                    <a:pt x="903" y="271"/>
                  </a:lnTo>
                  <a:lnTo>
                    <a:pt x="903" y="265"/>
                  </a:lnTo>
                  <a:lnTo>
                    <a:pt x="902" y="259"/>
                  </a:lnTo>
                  <a:lnTo>
                    <a:pt x="901" y="253"/>
                  </a:lnTo>
                  <a:lnTo>
                    <a:pt x="898" y="248"/>
                  </a:lnTo>
                  <a:lnTo>
                    <a:pt x="896" y="242"/>
                  </a:lnTo>
                  <a:lnTo>
                    <a:pt x="893" y="238"/>
                  </a:lnTo>
                  <a:lnTo>
                    <a:pt x="890" y="233"/>
                  </a:lnTo>
                  <a:lnTo>
                    <a:pt x="885" y="228"/>
                  </a:lnTo>
                  <a:lnTo>
                    <a:pt x="881" y="225"/>
                  </a:lnTo>
                  <a:lnTo>
                    <a:pt x="877" y="221"/>
                  </a:lnTo>
                  <a:lnTo>
                    <a:pt x="872" y="219"/>
                  </a:lnTo>
                  <a:lnTo>
                    <a:pt x="866" y="216"/>
                  </a:lnTo>
                  <a:lnTo>
                    <a:pt x="861" y="213"/>
                  </a:lnTo>
                  <a:lnTo>
                    <a:pt x="855" y="212"/>
                  </a:lnTo>
                  <a:lnTo>
                    <a:pt x="849" y="211"/>
                  </a:lnTo>
                  <a:lnTo>
                    <a:pt x="843" y="211"/>
                  </a:lnTo>
                  <a:lnTo>
                    <a:pt x="843" y="2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5" name="Group 86"/>
          <p:cNvGrpSpPr/>
          <p:nvPr/>
        </p:nvGrpSpPr>
        <p:grpSpPr>
          <a:xfrm>
            <a:off x="3808440" y="3451680"/>
            <a:ext cx="272160" cy="272160"/>
            <a:chOff x="3808440" y="3451680"/>
            <a:chExt cx="272160" cy="272160"/>
          </a:xfrm>
        </p:grpSpPr>
        <p:sp>
          <p:nvSpPr>
            <p:cNvPr id="586" name="CustomShape 87"/>
            <p:cNvSpPr/>
            <p:nvPr/>
          </p:nvSpPr>
          <p:spPr>
            <a:xfrm>
              <a:off x="3808440" y="3451680"/>
              <a:ext cx="272160" cy="272160"/>
            </a:xfrm>
            <a:custGeom>
              <a:avLst/>
              <a:gdLst/>
              <a:ahLst/>
              <a:rect l="l" t="t" r="r" b="b"/>
              <a:pathLst>
                <a:path w="903" h="903">
                  <a:moveTo>
                    <a:pt x="873" y="813"/>
                  </a:moveTo>
                  <a:lnTo>
                    <a:pt x="873" y="818"/>
                  </a:lnTo>
                  <a:lnTo>
                    <a:pt x="872" y="824"/>
                  </a:lnTo>
                  <a:lnTo>
                    <a:pt x="870" y="830"/>
                  </a:lnTo>
                  <a:lnTo>
                    <a:pt x="869" y="836"/>
                  </a:lnTo>
                  <a:lnTo>
                    <a:pt x="866" y="842"/>
                  </a:lnTo>
                  <a:lnTo>
                    <a:pt x="863" y="846"/>
                  </a:lnTo>
                  <a:lnTo>
                    <a:pt x="860" y="850"/>
                  </a:lnTo>
                  <a:lnTo>
                    <a:pt x="856" y="855"/>
                  </a:lnTo>
                  <a:lnTo>
                    <a:pt x="852" y="859"/>
                  </a:lnTo>
                  <a:lnTo>
                    <a:pt x="847" y="862"/>
                  </a:lnTo>
                  <a:lnTo>
                    <a:pt x="842" y="865"/>
                  </a:lnTo>
                  <a:lnTo>
                    <a:pt x="837" y="867"/>
                  </a:lnTo>
                  <a:lnTo>
                    <a:pt x="832" y="870"/>
                  </a:lnTo>
                  <a:lnTo>
                    <a:pt x="825" y="872"/>
                  </a:lnTo>
                  <a:lnTo>
                    <a:pt x="820" y="873"/>
                  </a:lnTo>
                  <a:lnTo>
                    <a:pt x="813" y="873"/>
                  </a:lnTo>
                  <a:lnTo>
                    <a:pt x="803" y="873"/>
                  </a:lnTo>
                  <a:lnTo>
                    <a:pt x="794" y="871"/>
                  </a:lnTo>
                  <a:lnTo>
                    <a:pt x="790" y="870"/>
                  </a:lnTo>
                  <a:lnTo>
                    <a:pt x="787" y="867"/>
                  </a:lnTo>
                  <a:lnTo>
                    <a:pt x="782" y="865"/>
                  </a:lnTo>
                  <a:lnTo>
                    <a:pt x="778" y="861"/>
                  </a:lnTo>
                  <a:lnTo>
                    <a:pt x="770" y="850"/>
                  </a:lnTo>
                  <a:lnTo>
                    <a:pt x="760" y="834"/>
                  </a:lnTo>
                  <a:lnTo>
                    <a:pt x="747" y="812"/>
                  </a:lnTo>
                  <a:lnTo>
                    <a:pt x="730" y="781"/>
                  </a:lnTo>
                  <a:lnTo>
                    <a:pt x="721" y="765"/>
                  </a:lnTo>
                  <a:lnTo>
                    <a:pt x="712" y="748"/>
                  </a:lnTo>
                  <a:lnTo>
                    <a:pt x="701" y="729"/>
                  </a:lnTo>
                  <a:lnTo>
                    <a:pt x="689" y="709"/>
                  </a:lnTo>
                  <a:lnTo>
                    <a:pt x="676" y="686"/>
                  </a:lnTo>
                  <a:lnTo>
                    <a:pt x="662" y="663"/>
                  </a:lnTo>
                  <a:lnTo>
                    <a:pt x="647" y="637"/>
                  </a:lnTo>
                  <a:lnTo>
                    <a:pt x="630" y="609"/>
                  </a:lnTo>
                  <a:lnTo>
                    <a:pt x="628" y="606"/>
                  </a:lnTo>
                  <a:lnTo>
                    <a:pt x="625" y="604"/>
                  </a:lnTo>
                  <a:lnTo>
                    <a:pt x="621" y="602"/>
                  </a:lnTo>
                  <a:lnTo>
                    <a:pt x="617" y="601"/>
                  </a:lnTo>
                  <a:lnTo>
                    <a:pt x="287" y="601"/>
                  </a:lnTo>
                  <a:lnTo>
                    <a:pt x="283" y="602"/>
                  </a:lnTo>
                  <a:lnTo>
                    <a:pt x="279" y="604"/>
                  </a:lnTo>
                  <a:lnTo>
                    <a:pt x="276" y="606"/>
                  </a:lnTo>
                  <a:lnTo>
                    <a:pt x="273" y="609"/>
                  </a:lnTo>
                  <a:lnTo>
                    <a:pt x="257" y="637"/>
                  </a:lnTo>
                  <a:lnTo>
                    <a:pt x="242" y="663"/>
                  </a:lnTo>
                  <a:lnTo>
                    <a:pt x="227" y="687"/>
                  </a:lnTo>
                  <a:lnTo>
                    <a:pt x="214" y="710"/>
                  </a:lnTo>
                  <a:lnTo>
                    <a:pt x="202" y="730"/>
                  </a:lnTo>
                  <a:lnTo>
                    <a:pt x="191" y="748"/>
                  </a:lnTo>
                  <a:lnTo>
                    <a:pt x="182" y="765"/>
                  </a:lnTo>
                  <a:lnTo>
                    <a:pt x="173" y="782"/>
                  </a:lnTo>
                  <a:lnTo>
                    <a:pt x="156" y="812"/>
                  </a:lnTo>
                  <a:lnTo>
                    <a:pt x="143" y="834"/>
                  </a:lnTo>
                  <a:lnTo>
                    <a:pt x="133" y="850"/>
                  </a:lnTo>
                  <a:lnTo>
                    <a:pt x="125" y="861"/>
                  </a:lnTo>
                  <a:lnTo>
                    <a:pt x="121" y="865"/>
                  </a:lnTo>
                  <a:lnTo>
                    <a:pt x="117" y="867"/>
                  </a:lnTo>
                  <a:lnTo>
                    <a:pt x="114" y="870"/>
                  </a:lnTo>
                  <a:lnTo>
                    <a:pt x="110" y="871"/>
                  </a:lnTo>
                  <a:lnTo>
                    <a:pt x="101" y="873"/>
                  </a:lnTo>
                  <a:lnTo>
                    <a:pt x="92" y="873"/>
                  </a:lnTo>
                  <a:lnTo>
                    <a:pt x="85" y="872"/>
                  </a:lnTo>
                  <a:lnTo>
                    <a:pt x="79" y="872"/>
                  </a:lnTo>
                  <a:lnTo>
                    <a:pt x="73" y="870"/>
                  </a:lnTo>
                  <a:lnTo>
                    <a:pt x="68" y="867"/>
                  </a:lnTo>
                  <a:lnTo>
                    <a:pt x="63" y="865"/>
                  </a:lnTo>
                  <a:lnTo>
                    <a:pt x="57" y="862"/>
                  </a:lnTo>
                  <a:lnTo>
                    <a:pt x="53" y="859"/>
                  </a:lnTo>
                  <a:lnTo>
                    <a:pt x="49" y="855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8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0" y="818"/>
                  </a:lnTo>
                  <a:lnTo>
                    <a:pt x="30" y="813"/>
                  </a:lnTo>
                  <a:lnTo>
                    <a:pt x="30" y="436"/>
                  </a:lnTo>
                  <a:lnTo>
                    <a:pt x="32" y="422"/>
                  </a:lnTo>
                  <a:lnTo>
                    <a:pt x="33" y="408"/>
                  </a:lnTo>
                  <a:lnTo>
                    <a:pt x="36" y="395"/>
                  </a:lnTo>
                  <a:lnTo>
                    <a:pt x="41" y="383"/>
                  </a:lnTo>
                  <a:lnTo>
                    <a:pt x="47" y="371"/>
                  </a:lnTo>
                  <a:lnTo>
                    <a:pt x="53" y="360"/>
                  </a:lnTo>
                  <a:lnTo>
                    <a:pt x="60" y="349"/>
                  </a:lnTo>
                  <a:lnTo>
                    <a:pt x="69" y="340"/>
                  </a:lnTo>
                  <a:lnTo>
                    <a:pt x="79" y="331"/>
                  </a:lnTo>
                  <a:lnTo>
                    <a:pt x="89" y="324"/>
                  </a:lnTo>
                  <a:lnTo>
                    <a:pt x="101" y="317"/>
                  </a:lnTo>
                  <a:lnTo>
                    <a:pt x="113" y="311"/>
                  </a:lnTo>
                  <a:lnTo>
                    <a:pt x="125" y="306"/>
                  </a:lnTo>
                  <a:lnTo>
                    <a:pt x="138" y="303"/>
                  </a:lnTo>
                  <a:lnTo>
                    <a:pt x="152" y="301"/>
                  </a:lnTo>
                  <a:lnTo>
                    <a:pt x="166" y="300"/>
                  </a:lnTo>
                  <a:lnTo>
                    <a:pt x="377" y="300"/>
                  </a:lnTo>
                  <a:lnTo>
                    <a:pt x="527" y="300"/>
                  </a:lnTo>
                  <a:lnTo>
                    <a:pt x="738" y="300"/>
                  </a:lnTo>
                  <a:lnTo>
                    <a:pt x="752" y="301"/>
                  </a:lnTo>
                  <a:lnTo>
                    <a:pt x="765" y="303"/>
                  </a:lnTo>
                  <a:lnTo>
                    <a:pt x="779" y="306"/>
                  </a:lnTo>
                  <a:lnTo>
                    <a:pt x="791" y="311"/>
                  </a:lnTo>
                  <a:lnTo>
                    <a:pt x="803" y="316"/>
                  </a:lnTo>
                  <a:lnTo>
                    <a:pt x="814" y="324"/>
                  </a:lnTo>
                  <a:lnTo>
                    <a:pt x="824" y="331"/>
                  </a:lnTo>
                  <a:lnTo>
                    <a:pt x="834" y="340"/>
                  </a:lnTo>
                  <a:lnTo>
                    <a:pt x="842" y="349"/>
                  </a:lnTo>
                  <a:lnTo>
                    <a:pt x="851" y="360"/>
                  </a:lnTo>
                  <a:lnTo>
                    <a:pt x="857" y="371"/>
                  </a:lnTo>
                  <a:lnTo>
                    <a:pt x="863" y="383"/>
                  </a:lnTo>
                  <a:lnTo>
                    <a:pt x="867" y="395"/>
                  </a:lnTo>
                  <a:lnTo>
                    <a:pt x="870" y="408"/>
                  </a:lnTo>
                  <a:lnTo>
                    <a:pt x="872" y="422"/>
                  </a:lnTo>
                  <a:lnTo>
                    <a:pt x="873" y="436"/>
                  </a:lnTo>
                  <a:lnTo>
                    <a:pt x="873" y="813"/>
                  </a:lnTo>
                  <a:close/>
                  <a:moveTo>
                    <a:pt x="392" y="240"/>
                  </a:moveTo>
                  <a:lnTo>
                    <a:pt x="512" y="240"/>
                  </a:lnTo>
                  <a:lnTo>
                    <a:pt x="512" y="270"/>
                  </a:lnTo>
                  <a:lnTo>
                    <a:pt x="392" y="270"/>
                  </a:lnTo>
                  <a:lnTo>
                    <a:pt x="392" y="240"/>
                  </a:lnTo>
                  <a:close/>
                  <a:moveTo>
                    <a:pt x="738" y="270"/>
                  </a:moveTo>
                  <a:lnTo>
                    <a:pt x="542" y="270"/>
                  </a:lnTo>
                  <a:lnTo>
                    <a:pt x="542" y="225"/>
                  </a:lnTo>
                  <a:lnTo>
                    <a:pt x="542" y="222"/>
                  </a:lnTo>
                  <a:lnTo>
                    <a:pt x="541" y="220"/>
                  </a:lnTo>
                  <a:lnTo>
                    <a:pt x="540" y="216"/>
                  </a:lnTo>
                  <a:lnTo>
                    <a:pt x="538" y="214"/>
                  </a:lnTo>
                  <a:lnTo>
                    <a:pt x="536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7" y="210"/>
                  </a:lnTo>
                  <a:lnTo>
                    <a:pt x="482" y="210"/>
                  </a:lnTo>
                  <a:lnTo>
                    <a:pt x="482" y="90"/>
                  </a:lnTo>
                  <a:lnTo>
                    <a:pt x="482" y="80"/>
                  </a:lnTo>
                  <a:lnTo>
                    <a:pt x="480" y="72"/>
                  </a:lnTo>
                  <a:lnTo>
                    <a:pt x="478" y="63"/>
                  </a:lnTo>
                  <a:lnTo>
                    <a:pt x="474" y="54"/>
                  </a:lnTo>
                  <a:lnTo>
                    <a:pt x="471" y="47"/>
                  </a:lnTo>
                  <a:lnTo>
                    <a:pt x="467" y="39"/>
                  </a:lnTo>
                  <a:lnTo>
                    <a:pt x="462" y="32"/>
                  </a:lnTo>
                  <a:lnTo>
                    <a:pt x="455" y="25"/>
                  </a:lnTo>
                  <a:lnTo>
                    <a:pt x="449" y="20"/>
                  </a:lnTo>
                  <a:lnTo>
                    <a:pt x="442" y="15"/>
                  </a:lnTo>
                  <a:lnTo>
                    <a:pt x="435" y="10"/>
                  </a:lnTo>
                  <a:lnTo>
                    <a:pt x="427" y="6"/>
                  </a:lnTo>
                  <a:lnTo>
                    <a:pt x="419" y="4"/>
                  </a:lnTo>
                  <a:lnTo>
                    <a:pt x="410" y="1"/>
                  </a:lnTo>
                  <a:lnTo>
                    <a:pt x="400" y="0"/>
                  </a:lnTo>
                  <a:lnTo>
                    <a:pt x="392" y="0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87" y="2"/>
                  </a:lnTo>
                  <a:lnTo>
                    <a:pt x="185" y="4"/>
                  </a:lnTo>
                  <a:lnTo>
                    <a:pt x="184" y="6"/>
                  </a:lnTo>
                  <a:lnTo>
                    <a:pt x="182" y="8"/>
                  </a:lnTo>
                  <a:lnTo>
                    <a:pt x="182" y="11"/>
                  </a:lnTo>
                  <a:lnTo>
                    <a:pt x="181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4" y="23"/>
                  </a:lnTo>
                  <a:lnTo>
                    <a:pt x="185" y="25"/>
                  </a:lnTo>
                  <a:lnTo>
                    <a:pt x="187" y="26"/>
                  </a:lnTo>
                  <a:lnTo>
                    <a:pt x="190" y="29"/>
                  </a:lnTo>
                  <a:lnTo>
                    <a:pt x="192" y="30"/>
                  </a:lnTo>
                  <a:lnTo>
                    <a:pt x="196" y="30"/>
                  </a:lnTo>
                  <a:lnTo>
                    <a:pt x="392" y="30"/>
                  </a:lnTo>
                  <a:lnTo>
                    <a:pt x="397" y="30"/>
                  </a:lnTo>
                  <a:lnTo>
                    <a:pt x="404" y="31"/>
                  </a:lnTo>
                  <a:lnTo>
                    <a:pt x="409" y="32"/>
                  </a:lnTo>
                  <a:lnTo>
                    <a:pt x="415" y="34"/>
                  </a:lnTo>
                  <a:lnTo>
                    <a:pt x="421" y="37"/>
                  </a:lnTo>
                  <a:lnTo>
                    <a:pt x="425" y="39"/>
                  </a:lnTo>
                  <a:lnTo>
                    <a:pt x="429" y="44"/>
                  </a:lnTo>
                  <a:lnTo>
                    <a:pt x="434" y="47"/>
                  </a:lnTo>
                  <a:lnTo>
                    <a:pt x="438" y="51"/>
                  </a:lnTo>
                  <a:lnTo>
                    <a:pt x="441" y="57"/>
                  </a:lnTo>
                  <a:lnTo>
                    <a:pt x="444" y="61"/>
                  </a:lnTo>
                  <a:lnTo>
                    <a:pt x="447" y="66"/>
                  </a:lnTo>
                  <a:lnTo>
                    <a:pt x="449" y="72"/>
                  </a:lnTo>
                  <a:lnTo>
                    <a:pt x="451" y="78"/>
                  </a:lnTo>
                  <a:lnTo>
                    <a:pt x="452" y="83"/>
                  </a:lnTo>
                  <a:lnTo>
                    <a:pt x="452" y="90"/>
                  </a:lnTo>
                  <a:lnTo>
                    <a:pt x="452" y="210"/>
                  </a:lnTo>
                  <a:lnTo>
                    <a:pt x="377" y="210"/>
                  </a:lnTo>
                  <a:lnTo>
                    <a:pt x="374" y="211"/>
                  </a:lnTo>
                  <a:lnTo>
                    <a:pt x="370" y="211"/>
                  </a:lnTo>
                  <a:lnTo>
                    <a:pt x="368" y="213"/>
                  </a:lnTo>
                  <a:lnTo>
                    <a:pt x="366" y="214"/>
                  </a:lnTo>
                  <a:lnTo>
                    <a:pt x="364" y="216"/>
                  </a:lnTo>
                  <a:lnTo>
                    <a:pt x="363" y="220"/>
                  </a:lnTo>
                  <a:lnTo>
                    <a:pt x="362" y="222"/>
                  </a:lnTo>
                  <a:lnTo>
                    <a:pt x="362" y="225"/>
                  </a:lnTo>
                  <a:lnTo>
                    <a:pt x="362" y="270"/>
                  </a:lnTo>
                  <a:lnTo>
                    <a:pt x="166" y="270"/>
                  </a:lnTo>
                  <a:lnTo>
                    <a:pt x="148" y="271"/>
                  </a:lnTo>
                  <a:lnTo>
                    <a:pt x="132" y="273"/>
                  </a:lnTo>
                  <a:lnTo>
                    <a:pt x="116" y="277"/>
                  </a:lnTo>
                  <a:lnTo>
                    <a:pt x="101" y="283"/>
                  </a:lnTo>
                  <a:lnTo>
                    <a:pt x="86" y="290"/>
                  </a:lnTo>
                  <a:lnTo>
                    <a:pt x="72" y="298"/>
                  </a:lnTo>
                  <a:lnTo>
                    <a:pt x="59" y="307"/>
                  </a:lnTo>
                  <a:lnTo>
                    <a:pt x="49" y="318"/>
                  </a:lnTo>
                  <a:lnTo>
                    <a:pt x="38" y="330"/>
                  </a:lnTo>
                  <a:lnTo>
                    <a:pt x="28" y="343"/>
                  </a:lnTo>
                  <a:lnTo>
                    <a:pt x="20" y="357"/>
                  </a:lnTo>
                  <a:lnTo>
                    <a:pt x="13" y="371"/>
                  </a:lnTo>
                  <a:lnTo>
                    <a:pt x="8" y="386"/>
                  </a:lnTo>
                  <a:lnTo>
                    <a:pt x="4" y="402"/>
                  </a:lnTo>
                  <a:lnTo>
                    <a:pt x="2" y="419"/>
                  </a:lnTo>
                  <a:lnTo>
                    <a:pt x="0" y="436"/>
                  </a:lnTo>
                  <a:lnTo>
                    <a:pt x="0" y="813"/>
                  </a:lnTo>
                  <a:lnTo>
                    <a:pt x="0" y="821"/>
                  </a:lnTo>
                  <a:lnTo>
                    <a:pt x="3" y="831"/>
                  </a:lnTo>
                  <a:lnTo>
                    <a:pt x="5" y="839"/>
                  </a:lnTo>
                  <a:lnTo>
                    <a:pt x="8" y="847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0"/>
                  </a:lnTo>
                  <a:lnTo>
                    <a:pt x="27" y="876"/>
                  </a:lnTo>
                  <a:lnTo>
                    <a:pt x="34" y="882"/>
                  </a:lnTo>
                  <a:lnTo>
                    <a:pt x="40" y="887"/>
                  </a:lnTo>
                  <a:lnTo>
                    <a:pt x="48" y="892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1"/>
                  </a:lnTo>
                  <a:lnTo>
                    <a:pt x="82" y="902"/>
                  </a:lnTo>
                  <a:lnTo>
                    <a:pt x="92" y="903"/>
                  </a:lnTo>
                  <a:lnTo>
                    <a:pt x="108" y="902"/>
                  </a:lnTo>
                  <a:lnTo>
                    <a:pt x="121" y="900"/>
                  </a:lnTo>
                  <a:lnTo>
                    <a:pt x="127" y="897"/>
                  </a:lnTo>
                  <a:lnTo>
                    <a:pt x="132" y="894"/>
                  </a:lnTo>
                  <a:lnTo>
                    <a:pt x="138" y="890"/>
                  </a:lnTo>
                  <a:lnTo>
                    <a:pt x="143" y="886"/>
                  </a:lnTo>
                  <a:lnTo>
                    <a:pt x="154" y="873"/>
                  </a:lnTo>
                  <a:lnTo>
                    <a:pt x="167" y="853"/>
                  </a:lnTo>
                  <a:lnTo>
                    <a:pt x="182" y="829"/>
                  </a:lnTo>
                  <a:lnTo>
                    <a:pt x="200" y="797"/>
                  </a:lnTo>
                  <a:lnTo>
                    <a:pt x="208" y="782"/>
                  </a:lnTo>
                  <a:lnTo>
                    <a:pt x="217" y="764"/>
                  </a:lnTo>
                  <a:lnTo>
                    <a:pt x="228" y="746"/>
                  </a:lnTo>
                  <a:lnTo>
                    <a:pt x="239" y="727"/>
                  </a:lnTo>
                  <a:lnTo>
                    <a:pt x="251" y="705"/>
                  </a:lnTo>
                  <a:lnTo>
                    <a:pt x="264" y="683"/>
                  </a:lnTo>
                  <a:lnTo>
                    <a:pt x="279" y="658"/>
                  </a:lnTo>
                  <a:lnTo>
                    <a:pt x="295" y="631"/>
                  </a:lnTo>
                  <a:lnTo>
                    <a:pt x="609" y="631"/>
                  </a:lnTo>
                  <a:lnTo>
                    <a:pt x="625" y="658"/>
                  </a:lnTo>
                  <a:lnTo>
                    <a:pt x="639" y="683"/>
                  </a:lnTo>
                  <a:lnTo>
                    <a:pt x="653" y="705"/>
                  </a:lnTo>
                  <a:lnTo>
                    <a:pt x="664" y="727"/>
                  </a:lnTo>
                  <a:lnTo>
                    <a:pt x="675" y="746"/>
                  </a:lnTo>
                  <a:lnTo>
                    <a:pt x="686" y="764"/>
                  </a:lnTo>
                  <a:lnTo>
                    <a:pt x="695" y="781"/>
                  </a:lnTo>
                  <a:lnTo>
                    <a:pt x="703" y="796"/>
                  </a:lnTo>
                  <a:lnTo>
                    <a:pt x="721" y="828"/>
                  </a:lnTo>
                  <a:lnTo>
                    <a:pt x="736" y="852"/>
                  </a:lnTo>
                  <a:lnTo>
                    <a:pt x="748" y="871"/>
                  </a:lnTo>
                  <a:lnTo>
                    <a:pt x="760" y="885"/>
                  </a:lnTo>
                  <a:lnTo>
                    <a:pt x="765" y="890"/>
                  </a:lnTo>
                  <a:lnTo>
                    <a:pt x="770" y="894"/>
                  </a:lnTo>
                  <a:lnTo>
                    <a:pt x="776" y="897"/>
                  </a:lnTo>
                  <a:lnTo>
                    <a:pt x="782" y="900"/>
                  </a:lnTo>
                  <a:lnTo>
                    <a:pt x="789" y="901"/>
                  </a:lnTo>
                  <a:lnTo>
                    <a:pt x="796" y="902"/>
                  </a:lnTo>
                  <a:lnTo>
                    <a:pt x="804" y="903"/>
                  </a:lnTo>
                  <a:lnTo>
                    <a:pt x="813" y="903"/>
                  </a:lnTo>
                  <a:lnTo>
                    <a:pt x="822" y="902"/>
                  </a:lnTo>
                  <a:lnTo>
                    <a:pt x="832" y="901"/>
                  </a:lnTo>
                  <a:lnTo>
                    <a:pt x="840" y="898"/>
                  </a:lnTo>
                  <a:lnTo>
                    <a:pt x="849" y="895"/>
                  </a:lnTo>
                  <a:lnTo>
                    <a:pt x="856" y="892"/>
                  </a:lnTo>
                  <a:lnTo>
                    <a:pt x="864" y="888"/>
                  </a:lnTo>
                  <a:lnTo>
                    <a:pt x="871" y="882"/>
                  </a:lnTo>
                  <a:lnTo>
                    <a:pt x="878" y="876"/>
                  </a:lnTo>
                  <a:lnTo>
                    <a:pt x="883" y="870"/>
                  </a:lnTo>
                  <a:lnTo>
                    <a:pt x="888" y="863"/>
                  </a:lnTo>
                  <a:lnTo>
                    <a:pt x="893" y="856"/>
                  </a:lnTo>
                  <a:lnTo>
                    <a:pt x="896" y="848"/>
                  </a:lnTo>
                  <a:lnTo>
                    <a:pt x="899" y="839"/>
                  </a:lnTo>
                  <a:lnTo>
                    <a:pt x="901" y="831"/>
                  </a:lnTo>
                  <a:lnTo>
                    <a:pt x="903" y="821"/>
                  </a:lnTo>
                  <a:lnTo>
                    <a:pt x="903" y="813"/>
                  </a:lnTo>
                  <a:lnTo>
                    <a:pt x="903" y="436"/>
                  </a:lnTo>
                  <a:lnTo>
                    <a:pt x="902" y="419"/>
                  </a:lnTo>
                  <a:lnTo>
                    <a:pt x="900" y="402"/>
                  </a:lnTo>
                  <a:lnTo>
                    <a:pt x="896" y="386"/>
                  </a:lnTo>
                  <a:lnTo>
                    <a:pt x="891" y="371"/>
                  </a:lnTo>
                  <a:lnTo>
                    <a:pt x="884" y="357"/>
                  </a:lnTo>
                  <a:lnTo>
                    <a:pt x="876" y="343"/>
                  </a:lnTo>
                  <a:lnTo>
                    <a:pt x="866" y="330"/>
                  </a:lnTo>
                  <a:lnTo>
                    <a:pt x="855" y="318"/>
                  </a:lnTo>
                  <a:lnTo>
                    <a:pt x="843" y="307"/>
                  </a:lnTo>
                  <a:lnTo>
                    <a:pt x="831" y="298"/>
                  </a:lnTo>
                  <a:lnTo>
                    <a:pt x="818" y="290"/>
                  </a:lnTo>
                  <a:lnTo>
                    <a:pt x="803" y="283"/>
                  </a:lnTo>
                  <a:lnTo>
                    <a:pt x="788" y="277"/>
                  </a:lnTo>
                  <a:lnTo>
                    <a:pt x="772" y="273"/>
                  </a:lnTo>
                  <a:lnTo>
                    <a:pt x="755" y="271"/>
                  </a:lnTo>
                  <a:lnTo>
                    <a:pt x="738" y="270"/>
                  </a:lnTo>
                  <a:lnTo>
                    <a:pt x="738" y="2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88"/>
            <p:cNvSpPr/>
            <p:nvPr/>
          </p:nvSpPr>
          <p:spPr>
            <a:xfrm>
              <a:off x="3840120" y="3564360"/>
              <a:ext cx="53640" cy="53640"/>
            </a:xfrm>
            <a:custGeom>
              <a:avLst/>
              <a:gdLst/>
              <a:ahLst/>
              <a:rect l="l" t="t" r="r" b="b"/>
              <a:pathLst>
                <a:path w="181" h="180">
                  <a:moveTo>
                    <a:pt x="165" y="75"/>
                  </a:moveTo>
                  <a:lnTo>
                    <a:pt x="105" y="75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4" y="9"/>
                  </a:lnTo>
                  <a:lnTo>
                    <a:pt x="102" y="7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5" y="15"/>
                  </a:lnTo>
                  <a:lnTo>
                    <a:pt x="75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1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5" y="165"/>
                  </a:lnTo>
                  <a:lnTo>
                    <a:pt x="76" y="169"/>
                  </a:lnTo>
                  <a:lnTo>
                    <a:pt x="76" y="171"/>
                  </a:lnTo>
                  <a:lnTo>
                    <a:pt x="78" y="174"/>
                  </a:lnTo>
                  <a:lnTo>
                    <a:pt x="79" y="176"/>
                  </a:lnTo>
                  <a:lnTo>
                    <a:pt x="81" y="178"/>
                  </a:lnTo>
                  <a:lnTo>
                    <a:pt x="84" y="179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3" y="180"/>
                  </a:lnTo>
                  <a:lnTo>
                    <a:pt x="96" y="179"/>
                  </a:lnTo>
                  <a:lnTo>
                    <a:pt x="98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1"/>
                  </a:lnTo>
                  <a:lnTo>
                    <a:pt x="105" y="169"/>
                  </a:lnTo>
                  <a:lnTo>
                    <a:pt x="105" y="165"/>
                  </a:lnTo>
                  <a:lnTo>
                    <a:pt x="105" y="105"/>
                  </a:lnTo>
                  <a:lnTo>
                    <a:pt x="165" y="105"/>
                  </a:lnTo>
                  <a:lnTo>
                    <a:pt x="168" y="105"/>
                  </a:lnTo>
                  <a:lnTo>
                    <a:pt x="171" y="104"/>
                  </a:lnTo>
                  <a:lnTo>
                    <a:pt x="173" y="102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9" y="96"/>
                  </a:lnTo>
                  <a:lnTo>
                    <a:pt x="180" y="93"/>
                  </a:lnTo>
                  <a:lnTo>
                    <a:pt x="181" y="90"/>
                  </a:lnTo>
                  <a:lnTo>
                    <a:pt x="180" y="87"/>
                  </a:lnTo>
                  <a:lnTo>
                    <a:pt x="179" y="84"/>
                  </a:lnTo>
                  <a:lnTo>
                    <a:pt x="178" y="82"/>
                  </a:lnTo>
                  <a:lnTo>
                    <a:pt x="175" y="80"/>
                  </a:lnTo>
                  <a:lnTo>
                    <a:pt x="173" y="77"/>
                  </a:lnTo>
                  <a:lnTo>
                    <a:pt x="171" y="76"/>
                  </a:lnTo>
                  <a:lnTo>
                    <a:pt x="168" y="75"/>
                  </a:lnTo>
                  <a:lnTo>
                    <a:pt x="165" y="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89"/>
            <p:cNvSpPr/>
            <p:nvPr/>
          </p:nvSpPr>
          <p:spPr>
            <a:xfrm>
              <a:off x="3907800" y="3614040"/>
              <a:ext cx="26640" cy="8640"/>
            </a:xfrm>
            <a:custGeom>
              <a:avLst/>
              <a:gdLst/>
              <a:ahLst/>
              <a:rect l="l" t="t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90"/>
            <p:cNvSpPr/>
            <p:nvPr/>
          </p:nvSpPr>
          <p:spPr>
            <a:xfrm>
              <a:off x="3952800" y="3614040"/>
              <a:ext cx="26640" cy="8640"/>
            </a:xfrm>
            <a:custGeom>
              <a:avLst/>
              <a:gdLst/>
              <a:ahLst/>
              <a:rect l="l" t="t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91"/>
            <p:cNvSpPr/>
            <p:nvPr/>
          </p:nvSpPr>
          <p:spPr>
            <a:xfrm>
              <a:off x="3989160" y="3582720"/>
              <a:ext cx="17640" cy="17640"/>
            </a:xfrm>
            <a:custGeom>
              <a:avLst/>
              <a:gdLst/>
              <a:ahLst/>
              <a:rect l="l" t="t" r="r" b="b"/>
              <a:pathLst>
                <a:path w="60" h="60">
                  <a:moveTo>
                    <a:pt x="30" y="0"/>
                  </a:moveTo>
                  <a:lnTo>
                    <a:pt x="25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92"/>
            <p:cNvSpPr/>
            <p:nvPr/>
          </p:nvSpPr>
          <p:spPr>
            <a:xfrm>
              <a:off x="4035600" y="3582720"/>
              <a:ext cx="17640" cy="17640"/>
            </a:xfrm>
            <a:custGeom>
              <a:avLst/>
              <a:gdLst/>
              <a:ahLst/>
              <a:rect l="l" t="t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6" y="55"/>
                  </a:lnTo>
                  <a:lnTo>
                    <a:pt x="51" y="52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93"/>
            <p:cNvSpPr/>
            <p:nvPr/>
          </p:nvSpPr>
          <p:spPr>
            <a:xfrm>
              <a:off x="4011480" y="3560040"/>
              <a:ext cx="19080" cy="17640"/>
            </a:xfrm>
            <a:custGeom>
              <a:avLst/>
              <a:gdLst/>
              <a:ahLst/>
              <a:rect l="l" t="t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6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6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94"/>
            <p:cNvSpPr/>
            <p:nvPr/>
          </p:nvSpPr>
          <p:spPr>
            <a:xfrm>
              <a:off x="4011480" y="3605040"/>
              <a:ext cx="19080" cy="17640"/>
            </a:xfrm>
            <a:custGeom>
              <a:avLst/>
              <a:gdLst/>
              <a:ahLst/>
              <a:rect l="l" t="t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7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4" name="Group 95"/>
          <p:cNvGrpSpPr/>
          <p:nvPr/>
        </p:nvGrpSpPr>
        <p:grpSpPr>
          <a:xfrm>
            <a:off x="3827160" y="5020560"/>
            <a:ext cx="234360" cy="179640"/>
            <a:chOff x="3827160" y="5020560"/>
            <a:chExt cx="234360" cy="179640"/>
          </a:xfrm>
        </p:grpSpPr>
        <p:sp>
          <p:nvSpPr>
            <p:cNvPr id="595" name="CustomShape 96"/>
            <p:cNvSpPr/>
            <p:nvPr/>
          </p:nvSpPr>
          <p:spPr>
            <a:xfrm>
              <a:off x="3827160" y="5020560"/>
              <a:ext cx="234360" cy="179640"/>
            </a:xfrm>
            <a:custGeom>
              <a:avLst/>
              <a:gdLst/>
              <a:ahLst/>
              <a:rect l="l" t="t" r="r" b="b"/>
              <a:pathLst>
                <a:path w="901" h="692">
                  <a:moveTo>
                    <a:pt x="871" y="604"/>
                  </a:moveTo>
                  <a:lnTo>
                    <a:pt x="871" y="610"/>
                  </a:lnTo>
                  <a:lnTo>
                    <a:pt x="870" y="616"/>
                  </a:lnTo>
                  <a:lnTo>
                    <a:pt x="869" y="623"/>
                  </a:lnTo>
                  <a:lnTo>
                    <a:pt x="868" y="628"/>
                  </a:lnTo>
                  <a:lnTo>
                    <a:pt x="866" y="634"/>
                  </a:lnTo>
                  <a:lnTo>
                    <a:pt x="863" y="638"/>
                  </a:lnTo>
                  <a:lnTo>
                    <a:pt x="860" y="642"/>
                  </a:lnTo>
                  <a:lnTo>
                    <a:pt x="856" y="646"/>
                  </a:lnTo>
                  <a:lnTo>
                    <a:pt x="852" y="650"/>
                  </a:lnTo>
                  <a:lnTo>
                    <a:pt x="848" y="653"/>
                  </a:lnTo>
                  <a:lnTo>
                    <a:pt x="842" y="655"/>
                  </a:lnTo>
                  <a:lnTo>
                    <a:pt x="837" y="657"/>
                  </a:lnTo>
                  <a:lnTo>
                    <a:pt x="824" y="660"/>
                  </a:lnTo>
                  <a:lnTo>
                    <a:pt x="808" y="661"/>
                  </a:lnTo>
                  <a:lnTo>
                    <a:pt x="93" y="661"/>
                  </a:lnTo>
                  <a:lnTo>
                    <a:pt x="78" y="660"/>
                  </a:lnTo>
                  <a:lnTo>
                    <a:pt x="65" y="657"/>
                  </a:lnTo>
                  <a:lnTo>
                    <a:pt x="60" y="655"/>
                  </a:lnTo>
                  <a:lnTo>
                    <a:pt x="54" y="653"/>
                  </a:lnTo>
                  <a:lnTo>
                    <a:pt x="50" y="650"/>
                  </a:lnTo>
                  <a:lnTo>
                    <a:pt x="46" y="646"/>
                  </a:lnTo>
                  <a:lnTo>
                    <a:pt x="42" y="642"/>
                  </a:lnTo>
                  <a:lnTo>
                    <a:pt x="38" y="638"/>
                  </a:lnTo>
                  <a:lnTo>
                    <a:pt x="36" y="634"/>
                  </a:lnTo>
                  <a:lnTo>
                    <a:pt x="34" y="628"/>
                  </a:lnTo>
                  <a:lnTo>
                    <a:pt x="32" y="623"/>
                  </a:lnTo>
                  <a:lnTo>
                    <a:pt x="31" y="616"/>
                  </a:lnTo>
                  <a:lnTo>
                    <a:pt x="30" y="610"/>
                  </a:lnTo>
                  <a:lnTo>
                    <a:pt x="30" y="604"/>
                  </a:lnTo>
                  <a:lnTo>
                    <a:pt x="30" y="210"/>
                  </a:lnTo>
                  <a:lnTo>
                    <a:pt x="31" y="196"/>
                  </a:lnTo>
                  <a:lnTo>
                    <a:pt x="34" y="183"/>
                  </a:lnTo>
                  <a:lnTo>
                    <a:pt x="36" y="178"/>
                  </a:lnTo>
                  <a:lnTo>
                    <a:pt x="38" y="174"/>
                  </a:lnTo>
                  <a:lnTo>
                    <a:pt x="42" y="169"/>
                  </a:lnTo>
                  <a:lnTo>
                    <a:pt x="45" y="165"/>
                  </a:lnTo>
                  <a:lnTo>
                    <a:pt x="49" y="162"/>
                  </a:lnTo>
                  <a:lnTo>
                    <a:pt x="53" y="159"/>
                  </a:lnTo>
                  <a:lnTo>
                    <a:pt x="59" y="156"/>
                  </a:lnTo>
                  <a:lnTo>
                    <a:pt x="64" y="154"/>
                  </a:lnTo>
                  <a:lnTo>
                    <a:pt x="76" y="152"/>
                  </a:lnTo>
                  <a:lnTo>
                    <a:pt x="90" y="151"/>
                  </a:lnTo>
                  <a:lnTo>
                    <a:pt x="337" y="151"/>
                  </a:lnTo>
                  <a:lnTo>
                    <a:pt x="405" y="79"/>
                  </a:lnTo>
                  <a:lnTo>
                    <a:pt x="406" y="77"/>
                  </a:lnTo>
                  <a:lnTo>
                    <a:pt x="416" y="64"/>
                  </a:lnTo>
                  <a:lnTo>
                    <a:pt x="428" y="52"/>
                  </a:lnTo>
                  <a:lnTo>
                    <a:pt x="440" y="41"/>
                  </a:lnTo>
                  <a:lnTo>
                    <a:pt x="455" y="31"/>
                  </a:lnTo>
                  <a:lnTo>
                    <a:pt x="636" y="31"/>
                  </a:lnTo>
                  <a:lnTo>
                    <a:pt x="651" y="41"/>
                  </a:lnTo>
                  <a:lnTo>
                    <a:pt x="664" y="52"/>
                  </a:lnTo>
                  <a:lnTo>
                    <a:pt x="675" y="64"/>
                  </a:lnTo>
                  <a:lnTo>
                    <a:pt x="684" y="76"/>
                  </a:lnTo>
                  <a:lnTo>
                    <a:pt x="728" y="151"/>
                  </a:lnTo>
                  <a:lnTo>
                    <a:pt x="810" y="151"/>
                  </a:lnTo>
                  <a:lnTo>
                    <a:pt x="830" y="152"/>
                  </a:lnTo>
                  <a:lnTo>
                    <a:pt x="844" y="154"/>
                  </a:lnTo>
                  <a:lnTo>
                    <a:pt x="850" y="156"/>
                  </a:lnTo>
                  <a:lnTo>
                    <a:pt x="854" y="159"/>
                  </a:lnTo>
                  <a:lnTo>
                    <a:pt x="859" y="161"/>
                  </a:lnTo>
                  <a:lnTo>
                    <a:pt x="863" y="164"/>
                  </a:lnTo>
                  <a:lnTo>
                    <a:pt x="865" y="167"/>
                  </a:lnTo>
                  <a:lnTo>
                    <a:pt x="867" y="170"/>
                  </a:lnTo>
                  <a:lnTo>
                    <a:pt x="869" y="174"/>
                  </a:lnTo>
                  <a:lnTo>
                    <a:pt x="870" y="178"/>
                  </a:lnTo>
                  <a:lnTo>
                    <a:pt x="871" y="186"/>
                  </a:lnTo>
                  <a:lnTo>
                    <a:pt x="871" y="196"/>
                  </a:lnTo>
                  <a:lnTo>
                    <a:pt x="871" y="604"/>
                  </a:lnTo>
                  <a:close/>
                  <a:moveTo>
                    <a:pt x="135" y="76"/>
                  </a:moveTo>
                  <a:lnTo>
                    <a:pt x="165" y="76"/>
                  </a:lnTo>
                  <a:lnTo>
                    <a:pt x="169" y="76"/>
                  </a:lnTo>
                  <a:lnTo>
                    <a:pt x="173" y="78"/>
                  </a:lnTo>
                  <a:lnTo>
                    <a:pt x="178" y="82"/>
                  </a:lnTo>
                  <a:lnTo>
                    <a:pt x="182" y="87"/>
                  </a:lnTo>
                  <a:lnTo>
                    <a:pt x="185" y="91"/>
                  </a:lnTo>
                  <a:lnTo>
                    <a:pt x="187" y="96"/>
                  </a:lnTo>
                  <a:lnTo>
                    <a:pt x="188" y="102"/>
                  </a:lnTo>
                  <a:lnTo>
                    <a:pt x="189" y="106"/>
                  </a:lnTo>
                  <a:lnTo>
                    <a:pt x="189" y="121"/>
                  </a:lnTo>
                  <a:lnTo>
                    <a:pt x="106" y="121"/>
                  </a:lnTo>
                  <a:lnTo>
                    <a:pt x="107" y="106"/>
                  </a:lnTo>
                  <a:lnTo>
                    <a:pt x="108" y="102"/>
                  </a:lnTo>
                  <a:lnTo>
                    <a:pt x="110" y="96"/>
                  </a:lnTo>
                  <a:lnTo>
                    <a:pt x="113" y="91"/>
                  </a:lnTo>
                  <a:lnTo>
                    <a:pt x="117" y="87"/>
                  </a:lnTo>
                  <a:lnTo>
                    <a:pt x="121" y="82"/>
                  </a:lnTo>
                  <a:lnTo>
                    <a:pt x="126" y="78"/>
                  </a:lnTo>
                  <a:lnTo>
                    <a:pt x="131" y="76"/>
                  </a:lnTo>
                  <a:lnTo>
                    <a:pt x="135" y="76"/>
                  </a:lnTo>
                  <a:close/>
                  <a:moveTo>
                    <a:pt x="810" y="121"/>
                  </a:moveTo>
                  <a:lnTo>
                    <a:pt x="745" y="121"/>
                  </a:lnTo>
                  <a:lnTo>
                    <a:pt x="710" y="60"/>
                  </a:lnTo>
                  <a:lnTo>
                    <a:pt x="704" y="52"/>
                  </a:lnTo>
                  <a:lnTo>
                    <a:pt x="698" y="44"/>
                  </a:lnTo>
                  <a:lnTo>
                    <a:pt x="691" y="36"/>
                  </a:lnTo>
                  <a:lnTo>
                    <a:pt x="684" y="30"/>
                  </a:lnTo>
                  <a:lnTo>
                    <a:pt x="667" y="16"/>
                  </a:lnTo>
                  <a:lnTo>
                    <a:pt x="648" y="3"/>
                  </a:lnTo>
                  <a:lnTo>
                    <a:pt x="645" y="0"/>
                  </a:lnTo>
                  <a:lnTo>
                    <a:pt x="447" y="0"/>
                  </a:lnTo>
                  <a:lnTo>
                    <a:pt x="443" y="3"/>
                  </a:lnTo>
                  <a:lnTo>
                    <a:pt x="424" y="16"/>
                  </a:lnTo>
                  <a:lnTo>
                    <a:pt x="408" y="29"/>
                  </a:lnTo>
                  <a:lnTo>
                    <a:pt x="401" y="36"/>
                  </a:lnTo>
                  <a:lnTo>
                    <a:pt x="394" y="44"/>
                  </a:lnTo>
                  <a:lnTo>
                    <a:pt x="388" y="51"/>
                  </a:lnTo>
                  <a:lnTo>
                    <a:pt x="382" y="59"/>
                  </a:lnTo>
                  <a:lnTo>
                    <a:pt x="325" y="121"/>
                  </a:lnTo>
                  <a:lnTo>
                    <a:pt x="220" y="121"/>
                  </a:lnTo>
                  <a:lnTo>
                    <a:pt x="220" y="106"/>
                  </a:lnTo>
                  <a:lnTo>
                    <a:pt x="218" y="95"/>
                  </a:lnTo>
                  <a:lnTo>
                    <a:pt x="215" y="86"/>
                  </a:lnTo>
                  <a:lnTo>
                    <a:pt x="210" y="75"/>
                  </a:lnTo>
                  <a:lnTo>
                    <a:pt x="203" y="65"/>
                  </a:lnTo>
                  <a:lnTo>
                    <a:pt x="196" y="58"/>
                  </a:lnTo>
                  <a:lnTo>
                    <a:pt x="186" y="51"/>
                  </a:lnTo>
                  <a:lnTo>
                    <a:pt x="182" y="49"/>
                  </a:lnTo>
                  <a:lnTo>
                    <a:pt x="177" y="47"/>
                  </a:lnTo>
                  <a:lnTo>
                    <a:pt x="171" y="46"/>
                  </a:lnTo>
                  <a:lnTo>
                    <a:pt x="165" y="46"/>
                  </a:lnTo>
                  <a:lnTo>
                    <a:pt x="135" y="46"/>
                  </a:lnTo>
                  <a:lnTo>
                    <a:pt x="131" y="46"/>
                  </a:lnTo>
                  <a:lnTo>
                    <a:pt x="125" y="47"/>
                  </a:lnTo>
                  <a:lnTo>
                    <a:pt x="120" y="49"/>
                  </a:lnTo>
                  <a:lnTo>
                    <a:pt x="114" y="51"/>
                  </a:lnTo>
                  <a:lnTo>
                    <a:pt x="105" y="57"/>
                  </a:lnTo>
                  <a:lnTo>
                    <a:pt x="96" y="65"/>
                  </a:lnTo>
                  <a:lnTo>
                    <a:pt x="88" y="74"/>
                  </a:lnTo>
                  <a:lnTo>
                    <a:pt x="82" y="85"/>
                  </a:lnTo>
                  <a:lnTo>
                    <a:pt x="80" y="90"/>
                  </a:lnTo>
                  <a:lnTo>
                    <a:pt x="78" y="95"/>
                  </a:lnTo>
                  <a:lnTo>
                    <a:pt x="77" y="101"/>
                  </a:lnTo>
                  <a:lnTo>
                    <a:pt x="77" y="105"/>
                  </a:lnTo>
                  <a:lnTo>
                    <a:pt x="76" y="122"/>
                  </a:lnTo>
                  <a:lnTo>
                    <a:pt x="67" y="123"/>
                  </a:lnTo>
                  <a:lnTo>
                    <a:pt x="59" y="125"/>
                  </a:lnTo>
                  <a:lnTo>
                    <a:pt x="51" y="127"/>
                  </a:lnTo>
                  <a:lnTo>
                    <a:pt x="44" y="131"/>
                  </a:lnTo>
                  <a:lnTo>
                    <a:pt x="37" y="134"/>
                  </a:lnTo>
                  <a:lnTo>
                    <a:pt x="31" y="138"/>
                  </a:lnTo>
                  <a:lnTo>
                    <a:pt x="25" y="142"/>
                  </a:lnTo>
                  <a:lnTo>
                    <a:pt x="20" y="148"/>
                  </a:lnTo>
                  <a:lnTo>
                    <a:pt x="15" y="154"/>
                  </a:lnTo>
                  <a:lnTo>
                    <a:pt x="12" y="161"/>
                  </a:lnTo>
                  <a:lnTo>
                    <a:pt x="8" y="167"/>
                  </a:lnTo>
                  <a:lnTo>
                    <a:pt x="5" y="175"/>
                  </a:lnTo>
                  <a:lnTo>
                    <a:pt x="3" y="183"/>
                  </a:lnTo>
                  <a:lnTo>
                    <a:pt x="1" y="191"/>
                  </a:lnTo>
                  <a:lnTo>
                    <a:pt x="1" y="200"/>
                  </a:lnTo>
                  <a:lnTo>
                    <a:pt x="0" y="210"/>
                  </a:lnTo>
                  <a:lnTo>
                    <a:pt x="0" y="604"/>
                  </a:lnTo>
                  <a:lnTo>
                    <a:pt x="1" y="613"/>
                  </a:lnTo>
                  <a:lnTo>
                    <a:pt x="2" y="623"/>
                  </a:lnTo>
                  <a:lnTo>
                    <a:pt x="3" y="631"/>
                  </a:lnTo>
                  <a:lnTo>
                    <a:pt x="6" y="640"/>
                  </a:lnTo>
                  <a:lnTo>
                    <a:pt x="9" y="648"/>
                  </a:lnTo>
                  <a:lnTo>
                    <a:pt x="14" y="655"/>
                  </a:lnTo>
                  <a:lnTo>
                    <a:pt x="18" y="661"/>
                  </a:lnTo>
                  <a:lnTo>
                    <a:pt x="24" y="668"/>
                  </a:lnTo>
                  <a:lnTo>
                    <a:pt x="30" y="673"/>
                  </a:lnTo>
                  <a:lnTo>
                    <a:pt x="37" y="678"/>
                  </a:lnTo>
                  <a:lnTo>
                    <a:pt x="45" y="682"/>
                  </a:lnTo>
                  <a:lnTo>
                    <a:pt x="53" y="685"/>
                  </a:lnTo>
                  <a:lnTo>
                    <a:pt x="62" y="688"/>
                  </a:lnTo>
                  <a:lnTo>
                    <a:pt x="72" y="689"/>
                  </a:lnTo>
                  <a:lnTo>
                    <a:pt x="82" y="692"/>
                  </a:lnTo>
                  <a:lnTo>
                    <a:pt x="93" y="692"/>
                  </a:lnTo>
                  <a:lnTo>
                    <a:pt x="809" y="692"/>
                  </a:lnTo>
                  <a:lnTo>
                    <a:pt x="809" y="692"/>
                  </a:lnTo>
                  <a:lnTo>
                    <a:pt x="820" y="692"/>
                  </a:lnTo>
                  <a:lnTo>
                    <a:pt x="831" y="689"/>
                  </a:lnTo>
                  <a:lnTo>
                    <a:pt x="840" y="688"/>
                  </a:lnTo>
                  <a:lnTo>
                    <a:pt x="849" y="685"/>
                  </a:lnTo>
                  <a:lnTo>
                    <a:pt x="857" y="682"/>
                  </a:lnTo>
                  <a:lnTo>
                    <a:pt x="865" y="678"/>
                  </a:lnTo>
                  <a:lnTo>
                    <a:pt x="871" y="673"/>
                  </a:lnTo>
                  <a:lnTo>
                    <a:pt x="878" y="668"/>
                  </a:lnTo>
                  <a:lnTo>
                    <a:pt x="883" y="661"/>
                  </a:lnTo>
                  <a:lnTo>
                    <a:pt x="889" y="655"/>
                  </a:lnTo>
                  <a:lnTo>
                    <a:pt x="893" y="648"/>
                  </a:lnTo>
                  <a:lnTo>
                    <a:pt x="896" y="640"/>
                  </a:lnTo>
                  <a:lnTo>
                    <a:pt x="898" y="631"/>
                  </a:lnTo>
                  <a:lnTo>
                    <a:pt x="900" y="623"/>
                  </a:lnTo>
                  <a:lnTo>
                    <a:pt x="901" y="613"/>
                  </a:lnTo>
                  <a:lnTo>
                    <a:pt x="901" y="604"/>
                  </a:lnTo>
                  <a:lnTo>
                    <a:pt x="901" y="196"/>
                  </a:lnTo>
                  <a:lnTo>
                    <a:pt x="901" y="186"/>
                  </a:lnTo>
                  <a:lnTo>
                    <a:pt x="900" y="178"/>
                  </a:lnTo>
                  <a:lnTo>
                    <a:pt x="899" y="169"/>
                  </a:lnTo>
                  <a:lnTo>
                    <a:pt x="896" y="162"/>
                  </a:lnTo>
                  <a:lnTo>
                    <a:pt x="893" y="155"/>
                  </a:lnTo>
                  <a:lnTo>
                    <a:pt x="890" y="149"/>
                  </a:lnTo>
                  <a:lnTo>
                    <a:pt x="885" y="144"/>
                  </a:lnTo>
                  <a:lnTo>
                    <a:pt x="880" y="139"/>
                  </a:lnTo>
                  <a:lnTo>
                    <a:pt x="874" y="135"/>
                  </a:lnTo>
                  <a:lnTo>
                    <a:pt x="867" y="131"/>
                  </a:lnTo>
                  <a:lnTo>
                    <a:pt x="860" y="127"/>
                  </a:lnTo>
                  <a:lnTo>
                    <a:pt x="851" y="125"/>
                  </a:lnTo>
                  <a:lnTo>
                    <a:pt x="842" y="123"/>
                  </a:lnTo>
                  <a:lnTo>
                    <a:pt x="833" y="122"/>
                  </a:lnTo>
                  <a:lnTo>
                    <a:pt x="822" y="121"/>
                  </a:lnTo>
                  <a:lnTo>
                    <a:pt x="810" y="1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97"/>
            <p:cNvSpPr/>
            <p:nvPr/>
          </p:nvSpPr>
          <p:spPr>
            <a:xfrm>
              <a:off x="3909240" y="5063760"/>
              <a:ext cx="117000" cy="117000"/>
            </a:xfrm>
            <a:custGeom>
              <a:avLst/>
              <a:gdLst/>
              <a:ahLst/>
              <a:rect l="l" t="t" r="r" b="b"/>
              <a:pathLst>
                <a:path w="450" h="450">
                  <a:moveTo>
                    <a:pt x="225" y="420"/>
                  </a:moveTo>
                  <a:lnTo>
                    <a:pt x="205" y="419"/>
                  </a:lnTo>
                  <a:lnTo>
                    <a:pt x="186" y="417"/>
                  </a:lnTo>
                  <a:lnTo>
                    <a:pt x="167" y="412"/>
                  </a:lnTo>
                  <a:lnTo>
                    <a:pt x="149" y="405"/>
                  </a:lnTo>
                  <a:lnTo>
                    <a:pt x="132" y="397"/>
                  </a:lnTo>
                  <a:lnTo>
                    <a:pt x="116" y="387"/>
                  </a:lnTo>
                  <a:lnTo>
                    <a:pt x="101" y="376"/>
                  </a:lnTo>
                  <a:lnTo>
                    <a:pt x="87" y="364"/>
                  </a:lnTo>
                  <a:lnTo>
                    <a:pt x="74" y="350"/>
                  </a:lnTo>
                  <a:lnTo>
                    <a:pt x="63" y="335"/>
                  </a:lnTo>
                  <a:lnTo>
                    <a:pt x="54" y="319"/>
                  </a:lnTo>
                  <a:lnTo>
                    <a:pt x="45" y="301"/>
                  </a:lnTo>
                  <a:lnTo>
                    <a:pt x="39" y="283"/>
                  </a:lnTo>
                  <a:lnTo>
                    <a:pt x="33" y="265"/>
                  </a:lnTo>
                  <a:lnTo>
                    <a:pt x="31" y="246"/>
                  </a:lnTo>
                  <a:lnTo>
                    <a:pt x="30" y="225"/>
                  </a:lnTo>
                  <a:lnTo>
                    <a:pt x="31" y="205"/>
                  </a:lnTo>
                  <a:lnTo>
                    <a:pt x="33" y="186"/>
                  </a:lnTo>
                  <a:lnTo>
                    <a:pt x="39" y="167"/>
                  </a:lnTo>
                  <a:lnTo>
                    <a:pt x="45" y="149"/>
                  </a:lnTo>
                  <a:lnTo>
                    <a:pt x="54" y="132"/>
                  </a:lnTo>
                  <a:lnTo>
                    <a:pt x="63" y="116"/>
                  </a:lnTo>
                  <a:lnTo>
                    <a:pt x="74" y="101"/>
                  </a:lnTo>
                  <a:lnTo>
                    <a:pt x="87" y="87"/>
                  </a:lnTo>
                  <a:lnTo>
                    <a:pt x="101" y="74"/>
                  </a:lnTo>
                  <a:lnTo>
                    <a:pt x="116" y="63"/>
                  </a:lnTo>
                  <a:lnTo>
                    <a:pt x="132" y="54"/>
                  </a:lnTo>
                  <a:lnTo>
                    <a:pt x="149" y="45"/>
                  </a:lnTo>
                  <a:lnTo>
                    <a:pt x="167" y="39"/>
                  </a:lnTo>
                  <a:lnTo>
                    <a:pt x="186" y="33"/>
                  </a:lnTo>
                  <a:lnTo>
                    <a:pt x="205" y="31"/>
                  </a:lnTo>
                  <a:lnTo>
                    <a:pt x="225" y="30"/>
                  </a:lnTo>
                  <a:lnTo>
                    <a:pt x="246" y="31"/>
                  </a:lnTo>
                  <a:lnTo>
                    <a:pt x="265" y="33"/>
                  </a:lnTo>
                  <a:lnTo>
                    <a:pt x="283" y="39"/>
                  </a:lnTo>
                  <a:lnTo>
                    <a:pt x="301" y="45"/>
                  </a:lnTo>
                  <a:lnTo>
                    <a:pt x="318" y="54"/>
                  </a:lnTo>
                  <a:lnTo>
                    <a:pt x="335" y="63"/>
                  </a:lnTo>
                  <a:lnTo>
                    <a:pt x="350" y="74"/>
                  </a:lnTo>
                  <a:lnTo>
                    <a:pt x="363" y="87"/>
                  </a:lnTo>
                  <a:lnTo>
                    <a:pt x="376" y="101"/>
                  </a:lnTo>
                  <a:lnTo>
                    <a:pt x="387" y="116"/>
                  </a:lnTo>
                  <a:lnTo>
                    <a:pt x="397" y="132"/>
                  </a:lnTo>
                  <a:lnTo>
                    <a:pt x="405" y="149"/>
                  </a:lnTo>
                  <a:lnTo>
                    <a:pt x="412" y="167"/>
                  </a:lnTo>
                  <a:lnTo>
                    <a:pt x="416" y="186"/>
                  </a:lnTo>
                  <a:lnTo>
                    <a:pt x="419" y="205"/>
                  </a:lnTo>
                  <a:lnTo>
                    <a:pt x="420" y="225"/>
                  </a:lnTo>
                  <a:lnTo>
                    <a:pt x="419" y="246"/>
                  </a:lnTo>
                  <a:lnTo>
                    <a:pt x="416" y="265"/>
                  </a:lnTo>
                  <a:lnTo>
                    <a:pt x="412" y="283"/>
                  </a:lnTo>
                  <a:lnTo>
                    <a:pt x="405" y="301"/>
                  </a:lnTo>
                  <a:lnTo>
                    <a:pt x="397" y="319"/>
                  </a:lnTo>
                  <a:lnTo>
                    <a:pt x="387" y="335"/>
                  </a:lnTo>
                  <a:lnTo>
                    <a:pt x="376" y="350"/>
                  </a:lnTo>
                  <a:lnTo>
                    <a:pt x="363" y="364"/>
                  </a:lnTo>
                  <a:lnTo>
                    <a:pt x="350" y="376"/>
                  </a:lnTo>
                  <a:lnTo>
                    <a:pt x="335" y="387"/>
                  </a:lnTo>
                  <a:lnTo>
                    <a:pt x="318" y="397"/>
                  </a:lnTo>
                  <a:lnTo>
                    <a:pt x="301" y="405"/>
                  </a:lnTo>
                  <a:lnTo>
                    <a:pt x="283" y="412"/>
                  </a:lnTo>
                  <a:lnTo>
                    <a:pt x="265" y="417"/>
                  </a:lnTo>
                  <a:lnTo>
                    <a:pt x="246" y="419"/>
                  </a:lnTo>
                  <a:lnTo>
                    <a:pt x="225" y="420"/>
                  </a:lnTo>
                  <a:close/>
                  <a:moveTo>
                    <a:pt x="225" y="0"/>
                  </a:moveTo>
                  <a:lnTo>
                    <a:pt x="213" y="0"/>
                  </a:lnTo>
                  <a:lnTo>
                    <a:pt x="202" y="1"/>
                  </a:lnTo>
                  <a:lnTo>
                    <a:pt x="191" y="2"/>
                  </a:lnTo>
                  <a:lnTo>
                    <a:pt x="180" y="4"/>
                  </a:lnTo>
                  <a:lnTo>
                    <a:pt x="168" y="7"/>
                  </a:lnTo>
                  <a:lnTo>
                    <a:pt x="158" y="10"/>
                  </a:lnTo>
                  <a:lnTo>
                    <a:pt x="148" y="14"/>
                  </a:lnTo>
                  <a:lnTo>
                    <a:pt x="137" y="17"/>
                  </a:lnTo>
                  <a:lnTo>
                    <a:pt x="118" y="27"/>
                  </a:lnTo>
                  <a:lnTo>
                    <a:pt x="99" y="39"/>
                  </a:lnTo>
                  <a:lnTo>
                    <a:pt x="82" y="52"/>
                  </a:lnTo>
                  <a:lnTo>
                    <a:pt x="65" y="65"/>
                  </a:lnTo>
                  <a:lnTo>
                    <a:pt x="51" y="82"/>
                  </a:lnTo>
                  <a:lnTo>
                    <a:pt x="39" y="100"/>
                  </a:lnTo>
                  <a:lnTo>
                    <a:pt x="27" y="118"/>
                  </a:lnTo>
                  <a:lnTo>
                    <a:pt x="17" y="137"/>
                  </a:lnTo>
                  <a:lnTo>
                    <a:pt x="13" y="148"/>
                  </a:lnTo>
                  <a:lnTo>
                    <a:pt x="10" y="159"/>
                  </a:lnTo>
                  <a:lnTo>
                    <a:pt x="6" y="170"/>
                  </a:lnTo>
                  <a:lnTo>
                    <a:pt x="4" y="180"/>
                  </a:lnTo>
                  <a:lnTo>
                    <a:pt x="2" y="191"/>
                  </a:lnTo>
                  <a:lnTo>
                    <a:pt x="1" y="203"/>
                  </a:lnTo>
                  <a:lnTo>
                    <a:pt x="0" y="213"/>
                  </a:lnTo>
                  <a:lnTo>
                    <a:pt x="0" y="225"/>
                  </a:lnTo>
                  <a:lnTo>
                    <a:pt x="0" y="237"/>
                  </a:lnTo>
                  <a:lnTo>
                    <a:pt x="1" y="248"/>
                  </a:lnTo>
                  <a:lnTo>
                    <a:pt x="2" y="260"/>
                  </a:lnTo>
                  <a:lnTo>
                    <a:pt x="4" y="270"/>
                  </a:lnTo>
                  <a:lnTo>
                    <a:pt x="6" y="282"/>
                  </a:lnTo>
                  <a:lnTo>
                    <a:pt x="10" y="292"/>
                  </a:lnTo>
                  <a:lnTo>
                    <a:pt x="13" y="302"/>
                  </a:lnTo>
                  <a:lnTo>
                    <a:pt x="17" y="313"/>
                  </a:lnTo>
                  <a:lnTo>
                    <a:pt x="27" y="333"/>
                  </a:lnTo>
                  <a:lnTo>
                    <a:pt x="39" y="352"/>
                  </a:lnTo>
                  <a:lnTo>
                    <a:pt x="51" y="369"/>
                  </a:lnTo>
                  <a:lnTo>
                    <a:pt x="65" y="385"/>
                  </a:lnTo>
                  <a:lnTo>
                    <a:pt x="82" y="399"/>
                  </a:lnTo>
                  <a:lnTo>
                    <a:pt x="99" y="412"/>
                  </a:lnTo>
                  <a:lnTo>
                    <a:pt x="118" y="424"/>
                  </a:lnTo>
                  <a:lnTo>
                    <a:pt x="137" y="433"/>
                  </a:lnTo>
                  <a:lnTo>
                    <a:pt x="148" y="438"/>
                  </a:lnTo>
                  <a:lnTo>
                    <a:pt x="158" y="441"/>
                  </a:lnTo>
                  <a:lnTo>
                    <a:pt x="168" y="444"/>
                  </a:lnTo>
                  <a:lnTo>
                    <a:pt x="180" y="446"/>
                  </a:lnTo>
                  <a:lnTo>
                    <a:pt x="191" y="448"/>
                  </a:lnTo>
                  <a:lnTo>
                    <a:pt x="202" y="449"/>
                  </a:lnTo>
                  <a:lnTo>
                    <a:pt x="213" y="450"/>
                  </a:lnTo>
                  <a:lnTo>
                    <a:pt x="225" y="450"/>
                  </a:lnTo>
                  <a:lnTo>
                    <a:pt x="237" y="450"/>
                  </a:lnTo>
                  <a:lnTo>
                    <a:pt x="248" y="449"/>
                  </a:lnTo>
                  <a:lnTo>
                    <a:pt x="259" y="448"/>
                  </a:lnTo>
                  <a:lnTo>
                    <a:pt x="270" y="446"/>
                  </a:lnTo>
                  <a:lnTo>
                    <a:pt x="281" y="444"/>
                  </a:lnTo>
                  <a:lnTo>
                    <a:pt x="292" y="441"/>
                  </a:lnTo>
                  <a:lnTo>
                    <a:pt x="302" y="438"/>
                  </a:lnTo>
                  <a:lnTo>
                    <a:pt x="313" y="433"/>
                  </a:lnTo>
                  <a:lnTo>
                    <a:pt x="332" y="424"/>
                  </a:lnTo>
                  <a:lnTo>
                    <a:pt x="351" y="412"/>
                  </a:lnTo>
                  <a:lnTo>
                    <a:pt x="369" y="399"/>
                  </a:lnTo>
                  <a:lnTo>
                    <a:pt x="385" y="385"/>
                  </a:lnTo>
                  <a:lnTo>
                    <a:pt x="399" y="369"/>
                  </a:lnTo>
                  <a:lnTo>
                    <a:pt x="412" y="351"/>
                  </a:lnTo>
                  <a:lnTo>
                    <a:pt x="424" y="333"/>
                  </a:lnTo>
                  <a:lnTo>
                    <a:pt x="433" y="313"/>
                  </a:lnTo>
                  <a:lnTo>
                    <a:pt x="436" y="302"/>
                  </a:lnTo>
                  <a:lnTo>
                    <a:pt x="441" y="292"/>
                  </a:lnTo>
                  <a:lnTo>
                    <a:pt x="444" y="282"/>
                  </a:lnTo>
                  <a:lnTo>
                    <a:pt x="446" y="270"/>
                  </a:lnTo>
                  <a:lnTo>
                    <a:pt x="448" y="260"/>
                  </a:lnTo>
                  <a:lnTo>
                    <a:pt x="449" y="248"/>
                  </a:lnTo>
                  <a:lnTo>
                    <a:pt x="450" y="237"/>
                  </a:lnTo>
                  <a:lnTo>
                    <a:pt x="450" y="225"/>
                  </a:lnTo>
                  <a:lnTo>
                    <a:pt x="450" y="213"/>
                  </a:lnTo>
                  <a:lnTo>
                    <a:pt x="449" y="203"/>
                  </a:lnTo>
                  <a:lnTo>
                    <a:pt x="448" y="191"/>
                  </a:lnTo>
                  <a:lnTo>
                    <a:pt x="446" y="180"/>
                  </a:lnTo>
                  <a:lnTo>
                    <a:pt x="444" y="170"/>
                  </a:lnTo>
                  <a:lnTo>
                    <a:pt x="441" y="159"/>
                  </a:lnTo>
                  <a:lnTo>
                    <a:pt x="436" y="148"/>
                  </a:lnTo>
                  <a:lnTo>
                    <a:pt x="433" y="137"/>
                  </a:lnTo>
                  <a:lnTo>
                    <a:pt x="424" y="118"/>
                  </a:lnTo>
                  <a:lnTo>
                    <a:pt x="412" y="100"/>
                  </a:lnTo>
                  <a:lnTo>
                    <a:pt x="399" y="82"/>
                  </a:lnTo>
                  <a:lnTo>
                    <a:pt x="385" y="65"/>
                  </a:lnTo>
                  <a:lnTo>
                    <a:pt x="369" y="52"/>
                  </a:lnTo>
                  <a:lnTo>
                    <a:pt x="351" y="39"/>
                  </a:lnTo>
                  <a:lnTo>
                    <a:pt x="332" y="27"/>
                  </a:lnTo>
                  <a:lnTo>
                    <a:pt x="313" y="17"/>
                  </a:lnTo>
                  <a:lnTo>
                    <a:pt x="302" y="14"/>
                  </a:lnTo>
                  <a:lnTo>
                    <a:pt x="292" y="10"/>
                  </a:lnTo>
                  <a:lnTo>
                    <a:pt x="281" y="7"/>
                  </a:lnTo>
                  <a:lnTo>
                    <a:pt x="270" y="4"/>
                  </a:lnTo>
                  <a:lnTo>
                    <a:pt x="259" y="2"/>
                  </a:lnTo>
                  <a:lnTo>
                    <a:pt x="248" y="1"/>
                  </a:lnTo>
                  <a:lnTo>
                    <a:pt x="237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98"/>
            <p:cNvSpPr/>
            <p:nvPr/>
          </p:nvSpPr>
          <p:spPr>
            <a:xfrm>
              <a:off x="3933000" y="5087160"/>
              <a:ext cx="70200" cy="70200"/>
            </a:xfrm>
            <a:custGeom>
              <a:avLst/>
              <a:gdLst/>
              <a:ahLst/>
              <a:rect l="l" t="t" r="r" b="b"/>
              <a:pathLst>
                <a:path w="270" h="270">
                  <a:moveTo>
                    <a:pt x="135" y="240"/>
                  </a:moveTo>
                  <a:lnTo>
                    <a:pt x="124" y="240"/>
                  </a:lnTo>
                  <a:lnTo>
                    <a:pt x="114" y="238"/>
                  </a:lnTo>
                  <a:lnTo>
                    <a:pt x="104" y="236"/>
                  </a:lnTo>
                  <a:lnTo>
                    <a:pt x="94" y="232"/>
                  </a:lnTo>
                  <a:lnTo>
                    <a:pt x="85" y="227"/>
                  </a:lnTo>
                  <a:lnTo>
                    <a:pt x="76" y="222"/>
                  </a:lnTo>
                  <a:lnTo>
                    <a:pt x="69" y="217"/>
                  </a:lnTo>
                  <a:lnTo>
                    <a:pt x="61" y="209"/>
                  </a:lnTo>
                  <a:lnTo>
                    <a:pt x="54" y="202"/>
                  </a:lnTo>
                  <a:lnTo>
                    <a:pt x="48" y="194"/>
                  </a:lnTo>
                  <a:lnTo>
                    <a:pt x="43" y="186"/>
                  </a:lnTo>
                  <a:lnTo>
                    <a:pt x="39" y="176"/>
                  </a:lnTo>
                  <a:lnTo>
                    <a:pt x="34" y="166"/>
                  </a:lnTo>
                  <a:lnTo>
                    <a:pt x="32" y="157"/>
                  </a:lnTo>
                  <a:lnTo>
                    <a:pt x="30" y="146"/>
                  </a:lnTo>
                  <a:lnTo>
                    <a:pt x="30" y="135"/>
                  </a:lnTo>
                  <a:lnTo>
                    <a:pt x="30" y="125"/>
                  </a:lnTo>
                  <a:lnTo>
                    <a:pt x="32" y="114"/>
                  </a:lnTo>
                  <a:lnTo>
                    <a:pt x="34" y="104"/>
                  </a:lnTo>
                  <a:lnTo>
                    <a:pt x="39" y="95"/>
                  </a:lnTo>
                  <a:lnTo>
                    <a:pt x="43" y="85"/>
                  </a:lnTo>
                  <a:lnTo>
                    <a:pt x="48" y="76"/>
                  </a:lnTo>
                  <a:lnTo>
                    <a:pt x="54" y="69"/>
                  </a:lnTo>
                  <a:lnTo>
                    <a:pt x="61" y="61"/>
                  </a:lnTo>
                  <a:lnTo>
                    <a:pt x="69" y="54"/>
                  </a:lnTo>
                  <a:lnTo>
                    <a:pt x="76" y="48"/>
                  </a:lnTo>
                  <a:lnTo>
                    <a:pt x="85" y="43"/>
                  </a:lnTo>
                  <a:lnTo>
                    <a:pt x="94" y="39"/>
                  </a:lnTo>
                  <a:lnTo>
                    <a:pt x="104" y="34"/>
                  </a:lnTo>
                  <a:lnTo>
                    <a:pt x="114" y="32"/>
                  </a:lnTo>
                  <a:lnTo>
                    <a:pt x="124" y="30"/>
                  </a:lnTo>
                  <a:lnTo>
                    <a:pt x="135" y="30"/>
                  </a:lnTo>
                  <a:lnTo>
                    <a:pt x="146" y="30"/>
                  </a:lnTo>
                  <a:lnTo>
                    <a:pt x="157" y="32"/>
                  </a:lnTo>
                  <a:lnTo>
                    <a:pt x="166" y="34"/>
                  </a:lnTo>
                  <a:lnTo>
                    <a:pt x="176" y="39"/>
                  </a:lnTo>
                  <a:lnTo>
                    <a:pt x="186" y="43"/>
                  </a:lnTo>
                  <a:lnTo>
                    <a:pt x="194" y="48"/>
                  </a:lnTo>
                  <a:lnTo>
                    <a:pt x="202" y="54"/>
                  </a:lnTo>
                  <a:lnTo>
                    <a:pt x="209" y="61"/>
                  </a:lnTo>
                  <a:lnTo>
                    <a:pt x="217" y="69"/>
                  </a:lnTo>
                  <a:lnTo>
                    <a:pt x="222" y="76"/>
                  </a:lnTo>
                  <a:lnTo>
                    <a:pt x="227" y="85"/>
                  </a:lnTo>
                  <a:lnTo>
                    <a:pt x="232" y="95"/>
                  </a:lnTo>
                  <a:lnTo>
                    <a:pt x="236" y="104"/>
                  </a:lnTo>
                  <a:lnTo>
                    <a:pt x="238" y="114"/>
                  </a:lnTo>
                  <a:lnTo>
                    <a:pt x="240" y="125"/>
                  </a:lnTo>
                  <a:lnTo>
                    <a:pt x="240" y="135"/>
                  </a:lnTo>
                  <a:lnTo>
                    <a:pt x="240" y="146"/>
                  </a:lnTo>
                  <a:lnTo>
                    <a:pt x="238" y="157"/>
                  </a:lnTo>
                  <a:lnTo>
                    <a:pt x="236" y="166"/>
                  </a:lnTo>
                  <a:lnTo>
                    <a:pt x="232" y="176"/>
                  </a:lnTo>
                  <a:lnTo>
                    <a:pt x="227" y="186"/>
                  </a:lnTo>
                  <a:lnTo>
                    <a:pt x="222" y="194"/>
                  </a:lnTo>
                  <a:lnTo>
                    <a:pt x="217" y="202"/>
                  </a:lnTo>
                  <a:lnTo>
                    <a:pt x="209" y="209"/>
                  </a:lnTo>
                  <a:lnTo>
                    <a:pt x="202" y="217"/>
                  </a:lnTo>
                  <a:lnTo>
                    <a:pt x="194" y="222"/>
                  </a:lnTo>
                  <a:lnTo>
                    <a:pt x="186" y="227"/>
                  </a:lnTo>
                  <a:lnTo>
                    <a:pt x="176" y="232"/>
                  </a:lnTo>
                  <a:lnTo>
                    <a:pt x="166" y="236"/>
                  </a:lnTo>
                  <a:lnTo>
                    <a:pt x="157" y="238"/>
                  </a:lnTo>
                  <a:lnTo>
                    <a:pt x="146" y="240"/>
                  </a:lnTo>
                  <a:lnTo>
                    <a:pt x="135" y="240"/>
                  </a:lnTo>
                  <a:close/>
                  <a:moveTo>
                    <a:pt x="135" y="0"/>
                  </a:moveTo>
                  <a:lnTo>
                    <a:pt x="121" y="0"/>
                  </a:lnTo>
                  <a:lnTo>
                    <a:pt x="108" y="2"/>
                  </a:lnTo>
                  <a:lnTo>
                    <a:pt x="94" y="7"/>
                  </a:lnTo>
                  <a:lnTo>
                    <a:pt x="83" y="11"/>
                  </a:lnTo>
                  <a:lnTo>
                    <a:pt x="71" y="16"/>
                  </a:lnTo>
                  <a:lnTo>
                    <a:pt x="59" y="23"/>
                  </a:lnTo>
                  <a:lnTo>
                    <a:pt x="49" y="31"/>
                  </a:lnTo>
                  <a:lnTo>
                    <a:pt x="40" y="40"/>
                  </a:lnTo>
                  <a:lnTo>
                    <a:pt x="31" y="49"/>
                  </a:lnTo>
                  <a:lnTo>
                    <a:pt x="23" y="60"/>
                  </a:lnTo>
                  <a:lnTo>
                    <a:pt x="16" y="71"/>
                  </a:lnTo>
                  <a:lnTo>
                    <a:pt x="11" y="83"/>
                  </a:lnTo>
                  <a:lnTo>
                    <a:pt x="5" y="96"/>
                  </a:lnTo>
                  <a:lnTo>
                    <a:pt x="2" y="108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0" y="149"/>
                  </a:lnTo>
                  <a:lnTo>
                    <a:pt x="2" y="162"/>
                  </a:lnTo>
                  <a:lnTo>
                    <a:pt x="5" y="175"/>
                  </a:lnTo>
                  <a:lnTo>
                    <a:pt x="11" y="188"/>
                  </a:lnTo>
                  <a:lnTo>
                    <a:pt x="16" y="200"/>
                  </a:lnTo>
                  <a:lnTo>
                    <a:pt x="23" y="210"/>
                  </a:lnTo>
                  <a:lnTo>
                    <a:pt x="31" y="221"/>
                  </a:lnTo>
                  <a:lnTo>
                    <a:pt x="40" y="231"/>
                  </a:lnTo>
                  <a:lnTo>
                    <a:pt x="49" y="239"/>
                  </a:lnTo>
                  <a:lnTo>
                    <a:pt x="59" y="248"/>
                  </a:lnTo>
                  <a:lnTo>
                    <a:pt x="71" y="254"/>
                  </a:lnTo>
                  <a:lnTo>
                    <a:pt x="83" y="260"/>
                  </a:lnTo>
                  <a:lnTo>
                    <a:pt x="94" y="265"/>
                  </a:lnTo>
                  <a:lnTo>
                    <a:pt x="108" y="268"/>
                  </a:lnTo>
                  <a:lnTo>
                    <a:pt x="121" y="270"/>
                  </a:lnTo>
                  <a:lnTo>
                    <a:pt x="135" y="270"/>
                  </a:lnTo>
                  <a:lnTo>
                    <a:pt x="149" y="270"/>
                  </a:lnTo>
                  <a:lnTo>
                    <a:pt x="162" y="268"/>
                  </a:lnTo>
                  <a:lnTo>
                    <a:pt x="175" y="265"/>
                  </a:lnTo>
                  <a:lnTo>
                    <a:pt x="188" y="260"/>
                  </a:lnTo>
                  <a:lnTo>
                    <a:pt x="200" y="254"/>
                  </a:lnTo>
                  <a:lnTo>
                    <a:pt x="210" y="248"/>
                  </a:lnTo>
                  <a:lnTo>
                    <a:pt x="221" y="239"/>
                  </a:lnTo>
                  <a:lnTo>
                    <a:pt x="231" y="231"/>
                  </a:lnTo>
                  <a:lnTo>
                    <a:pt x="239" y="221"/>
                  </a:lnTo>
                  <a:lnTo>
                    <a:pt x="248" y="210"/>
                  </a:lnTo>
                  <a:lnTo>
                    <a:pt x="254" y="200"/>
                  </a:lnTo>
                  <a:lnTo>
                    <a:pt x="260" y="188"/>
                  </a:lnTo>
                  <a:lnTo>
                    <a:pt x="264" y="175"/>
                  </a:lnTo>
                  <a:lnTo>
                    <a:pt x="268" y="162"/>
                  </a:lnTo>
                  <a:lnTo>
                    <a:pt x="269" y="149"/>
                  </a:lnTo>
                  <a:lnTo>
                    <a:pt x="270" y="135"/>
                  </a:lnTo>
                  <a:lnTo>
                    <a:pt x="269" y="121"/>
                  </a:lnTo>
                  <a:lnTo>
                    <a:pt x="268" y="108"/>
                  </a:lnTo>
                  <a:lnTo>
                    <a:pt x="264" y="96"/>
                  </a:lnTo>
                  <a:lnTo>
                    <a:pt x="260" y="83"/>
                  </a:lnTo>
                  <a:lnTo>
                    <a:pt x="254" y="71"/>
                  </a:lnTo>
                  <a:lnTo>
                    <a:pt x="248" y="60"/>
                  </a:lnTo>
                  <a:lnTo>
                    <a:pt x="239" y="49"/>
                  </a:lnTo>
                  <a:lnTo>
                    <a:pt x="231" y="40"/>
                  </a:lnTo>
                  <a:lnTo>
                    <a:pt x="221" y="31"/>
                  </a:lnTo>
                  <a:lnTo>
                    <a:pt x="210" y="23"/>
                  </a:lnTo>
                  <a:lnTo>
                    <a:pt x="200" y="16"/>
                  </a:lnTo>
                  <a:lnTo>
                    <a:pt x="188" y="11"/>
                  </a:lnTo>
                  <a:lnTo>
                    <a:pt x="175" y="7"/>
                  </a:lnTo>
                  <a:lnTo>
                    <a:pt x="162" y="2"/>
                  </a:lnTo>
                  <a:lnTo>
                    <a:pt x="149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CustomShape 99"/>
            <p:cNvSpPr/>
            <p:nvPr/>
          </p:nvSpPr>
          <p:spPr>
            <a:xfrm>
              <a:off x="3843000" y="5075280"/>
              <a:ext cx="38880" cy="38880"/>
            </a:xfrm>
            <a:custGeom>
              <a:avLst/>
              <a:gdLst/>
              <a:ahLst/>
              <a:rect l="l" t="t" r="r" b="b"/>
              <a:pathLst>
                <a:path w="150" h="150">
                  <a:moveTo>
                    <a:pt x="75" y="120"/>
                  </a:moveTo>
                  <a:lnTo>
                    <a:pt x="66" y="119"/>
                  </a:lnTo>
                  <a:lnTo>
                    <a:pt x="58" y="117"/>
                  </a:lnTo>
                  <a:lnTo>
                    <a:pt x="50" y="113"/>
                  </a:lnTo>
                  <a:lnTo>
                    <a:pt x="44" y="107"/>
                  </a:lnTo>
                  <a:lnTo>
                    <a:pt x="38" y="100"/>
                  </a:lnTo>
                  <a:lnTo>
                    <a:pt x="34" y="92"/>
                  </a:lnTo>
                  <a:lnTo>
                    <a:pt x="31" y="84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7"/>
                  </a:lnTo>
                  <a:lnTo>
                    <a:pt x="38" y="49"/>
                  </a:lnTo>
                  <a:lnTo>
                    <a:pt x="44" y="43"/>
                  </a:lnTo>
                  <a:lnTo>
                    <a:pt x="50" y="38"/>
                  </a:lnTo>
                  <a:lnTo>
                    <a:pt x="58" y="33"/>
                  </a:lnTo>
                  <a:lnTo>
                    <a:pt x="66" y="31"/>
                  </a:lnTo>
                  <a:lnTo>
                    <a:pt x="75" y="30"/>
                  </a:lnTo>
                  <a:lnTo>
                    <a:pt x="84" y="31"/>
                  </a:lnTo>
                  <a:lnTo>
                    <a:pt x="93" y="33"/>
                  </a:lnTo>
                  <a:lnTo>
                    <a:pt x="101" y="38"/>
                  </a:lnTo>
                  <a:lnTo>
                    <a:pt x="107" y="43"/>
                  </a:lnTo>
                  <a:lnTo>
                    <a:pt x="112" y="49"/>
                  </a:lnTo>
                  <a:lnTo>
                    <a:pt x="117" y="57"/>
                  </a:lnTo>
                  <a:lnTo>
                    <a:pt x="120" y="66"/>
                  </a:lnTo>
                  <a:lnTo>
                    <a:pt x="120" y="75"/>
                  </a:lnTo>
                  <a:lnTo>
                    <a:pt x="120" y="84"/>
                  </a:lnTo>
                  <a:lnTo>
                    <a:pt x="117" y="92"/>
                  </a:lnTo>
                  <a:lnTo>
                    <a:pt x="112" y="100"/>
                  </a:lnTo>
                  <a:lnTo>
                    <a:pt x="107" y="107"/>
                  </a:lnTo>
                  <a:lnTo>
                    <a:pt x="101" y="113"/>
                  </a:lnTo>
                  <a:lnTo>
                    <a:pt x="93" y="117"/>
                  </a:lnTo>
                  <a:lnTo>
                    <a:pt x="84" y="119"/>
                  </a:lnTo>
                  <a:lnTo>
                    <a:pt x="75" y="120"/>
                  </a:lnTo>
                  <a:close/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6" y="5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1"/>
                  </a:lnTo>
                  <a:lnTo>
                    <a:pt x="46" y="144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1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1"/>
                  </a:lnTo>
                  <a:lnTo>
                    <a:pt x="118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8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8" y="13"/>
                  </a:lnTo>
                  <a:lnTo>
                    <a:pt x="111" y="9"/>
                  </a:lnTo>
                  <a:lnTo>
                    <a:pt x="105" y="5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9" name="Group 100"/>
          <p:cNvGrpSpPr/>
          <p:nvPr/>
        </p:nvGrpSpPr>
        <p:grpSpPr>
          <a:xfrm>
            <a:off x="8155800" y="2335320"/>
            <a:ext cx="175320" cy="230040"/>
            <a:chOff x="8155800" y="2335320"/>
            <a:chExt cx="175320" cy="230040"/>
          </a:xfrm>
        </p:grpSpPr>
        <p:sp>
          <p:nvSpPr>
            <p:cNvPr id="600" name="CustomShape 101"/>
            <p:cNvSpPr/>
            <p:nvPr/>
          </p:nvSpPr>
          <p:spPr>
            <a:xfrm>
              <a:off x="8155800" y="2335320"/>
              <a:ext cx="175320" cy="230040"/>
            </a:xfrm>
            <a:custGeom>
              <a:avLst/>
              <a:gdLst/>
              <a:ahLst/>
              <a:rect l="l" t="t" r="r" b="b"/>
              <a:pathLst>
                <a:path w="692" h="904">
                  <a:moveTo>
                    <a:pt x="662" y="874"/>
                  </a:moveTo>
                  <a:lnTo>
                    <a:pt x="30" y="874"/>
                  </a:lnTo>
                  <a:lnTo>
                    <a:pt x="30" y="512"/>
                  </a:lnTo>
                  <a:lnTo>
                    <a:pt x="75" y="512"/>
                  </a:lnTo>
                  <a:lnTo>
                    <a:pt x="78" y="511"/>
                  </a:lnTo>
                  <a:lnTo>
                    <a:pt x="80" y="511"/>
                  </a:lnTo>
                  <a:lnTo>
                    <a:pt x="83" y="509"/>
                  </a:lnTo>
                  <a:lnTo>
                    <a:pt x="86" y="508"/>
                  </a:lnTo>
                  <a:lnTo>
                    <a:pt x="87" y="506"/>
                  </a:lnTo>
                  <a:lnTo>
                    <a:pt x="89" y="502"/>
                  </a:lnTo>
                  <a:lnTo>
                    <a:pt x="89" y="500"/>
                  </a:lnTo>
                  <a:lnTo>
                    <a:pt x="90" y="497"/>
                  </a:lnTo>
                  <a:lnTo>
                    <a:pt x="90" y="346"/>
                  </a:lnTo>
                  <a:lnTo>
                    <a:pt x="89" y="344"/>
                  </a:lnTo>
                  <a:lnTo>
                    <a:pt x="89" y="340"/>
                  </a:lnTo>
                  <a:lnTo>
                    <a:pt x="87" y="338"/>
                  </a:lnTo>
                  <a:lnTo>
                    <a:pt x="86" y="336"/>
                  </a:lnTo>
                  <a:lnTo>
                    <a:pt x="83" y="334"/>
                  </a:lnTo>
                  <a:lnTo>
                    <a:pt x="80" y="333"/>
                  </a:lnTo>
                  <a:lnTo>
                    <a:pt x="78" y="332"/>
                  </a:lnTo>
                  <a:lnTo>
                    <a:pt x="75" y="331"/>
                  </a:lnTo>
                  <a:lnTo>
                    <a:pt x="30" y="331"/>
                  </a:lnTo>
                  <a:lnTo>
                    <a:pt x="30" y="30"/>
                  </a:lnTo>
                  <a:lnTo>
                    <a:pt x="475" y="30"/>
                  </a:lnTo>
                  <a:lnTo>
                    <a:pt x="662" y="217"/>
                  </a:lnTo>
                  <a:lnTo>
                    <a:pt x="662" y="874"/>
                  </a:lnTo>
                  <a:close/>
                  <a:moveTo>
                    <a:pt x="687" y="200"/>
                  </a:moveTo>
                  <a:lnTo>
                    <a:pt x="492" y="5"/>
                  </a:lnTo>
                  <a:lnTo>
                    <a:pt x="489" y="3"/>
                  </a:lnTo>
                  <a:lnTo>
                    <a:pt x="487" y="2"/>
                  </a:lnTo>
                  <a:lnTo>
                    <a:pt x="484" y="0"/>
                  </a:lnTo>
                  <a:lnTo>
                    <a:pt x="481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346"/>
                  </a:lnTo>
                  <a:lnTo>
                    <a:pt x="0" y="349"/>
                  </a:lnTo>
                  <a:lnTo>
                    <a:pt x="1" y="352"/>
                  </a:lnTo>
                  <a:lnTo>
                    <a:pt x="2" y="354"/>
                  </a:lnTo>
                  <a:lnTo>
                    <a:pt x="4" y="357"/>
                  </a:lnTo>
                  <a:lnTo>
                    <a:pt x="6" y="359"/>
                  </a:lnTo>
                  <a:lnTo>
                    <a:pt x="8" y="360"/>
                  </a:lnTo>
                  <a:lnTo>
                    <a:pt x="12" y="361"/>
                  </a:lnTo>
                  <a:lnTo>
                    <a:pt x="15" y="361"/>
                  </a:lnTo>
                  <a:lnTo>
                    <a:pt x="60" y="361"/>
                  </a:lnTo>
                  <a:lnTo>
                    <a:pt x="60" y="482"/>
                  </a:lnTo>
                  <a:lnTo>
                    <a:pt x="15" y="482"/>
                  </a:lnTo>
                  <a:lnTo>
                    <a:pt x="12" y="482"/>
                  </a:lnTo>
                  <a:lnTo>
                    <a:pt x="8" y="483"/>
                  </a:lnTo>
                  <a:lnTo>
                    <a:pt x="6" y="484"/>
                  </a:lnTo>
                  <a:lnTo>
                    <a:pt x="4" y="486"/>
                  </a:lnTo>
                  <a:lnTo>
                    <a:pt x="2" y="488"/>
                  </a:lnTo>
                  <a:lnTo>
                    <a:pt x="1" y="491"/>
                  </a:lnTo>
                  <a:lnTo>
                    <a:pt x="0" y="494"/>
                  </a:lnTo>
                  <a:lnTo>
                    <a:pt x="0" y="497"/>
                  </a:lnTo>
                  <a:lnTo>
                    <a:pt x="0" y="889"/>
                  </a:lnTo>
                  <a:lnTo>
                    <a:pt x="0" y="891"/>
                  </a:lnTo>
                  <a:lnTo>
                    <a:pt x="1" y="894"/>
                  </a:lnTo>
                  <a:lnTo>
                    <a:pt x="2" y="897"/>
                  </a:lnTo>
                  <a:lnTo>
                    <a:pt x="4" y="899"/>
                  </a:lnTo>
                  <a:lnTo>
                    <a:pt x="6" y="900"/>
                  </a:lnTo>
                  <a:lnTo>
                    <a:pt x="8" y="902"/>
                  </a:lnTo>
                  <a:lnTo>
                    <a:pt x="12" y="902"/>
                  </a:lnTo>
                  <a:lnTo>
                    <a:pt x="15" y="904"/>
                  </a:lnTo>
                  <a:lnTo>
                    <a:pt x="677" y="904"/>
                  </a:lnTo>
                  <a:lnTo>
                    <a:pt x="680" y="902"/>
                  </a:lnTo>
                  <a:lnTo>
                    <a:pt x="683" y="902"/>
                  </a:lnTo>
                  <a:lnTo>
                    <a:pt x="685" y="900"/>
                  </a:lnTo>
                  <a:lnTo>
                    <a:pt x="687" y="899"/>
                  </a:lnTo>
                  <a:lnTo>
                    <a:pt x="689" y="897"/>
                  </a:lnTo>
                  <a:lnTo>
                    <a:pt x="690" y="894"/>
                  </a:lnTo>
                  <a:lnTo>
                    <a:pt x="692" y="892"/>
                  </a:lnTo>
                  <a:lnTo>
                    <a:pt x="692" y="889"/>
                  </a:lnTo>
                  <a:lnTo>
                    <a:pt x="692" y="211"/>
                  </a:lnTo>
                  <a:lnTo>
                    <a:pt x="692" y="207"/>
                  </a:lnTo>
                  <a:lnTo>
                    <a:pt x="690" y="205"/>
                  </a:lnTo>
                  <a:lnTo>
                    <a:pt x="689" y="202"/>
                  </a:lnTo>
                  <a:lnTo>
                    <a:pt x="687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102"/>
            <p:cNvSpPr/>
            <p:nvPr/>
          </p:nvSpPr>
          <p:spPr>
            <a:xfrm>
              <a:off x="8193960" y="2365560"/>
              <a:ext cx="7200" cy="52920"/>
            </a:xfrm>
            <a:custGeom>
              <a:avLst/>
              <a:gdLst/>
              <a:ahLst/>
              <a:rect l="l" t="t" r="r" b="b"/>
              <a:pathLst>
                <a:path w="30" h="21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8"/>
                  </a:lnTo>
                  <a:lnTo>
                    <a:pt x="1" y="201"/>
                  </a:lnTo>
                  <a:lnTo>
                    <a:pt x="2" y="203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0"/>
                  </a:lnTo>
                  <a:lnTo>
                    <a:pt x="18" y="210"/>
                  </a:lnTo>
                  <a:lnTo>
                    <a:pt x="20" y="209"/>
                  </a:lnTo>
                  <a:lnTo>
                    <a:pt x="24" y="208"/>
                  </a:lnTo>
                  <a:lnTo>
                    <a:pt x="26" y="206"/>
                  </a:lnTo>
                  <a:lnTo>
                    <a:pt x="28" y="203"/>
                  </a:lnTo>
                  <a:lnTo>
                    <a:pt x="29" y="201"/>
                  </a:lnTo>
                  <a:lnTo>
                    <a:pt x="30" y="198"/>
                  </a:lnTo>
                  <a:lnTo>
                    <a:pt x="30" y="19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103"/>
            <p:cNvSpPr/>
            <p:nvPr/>
          </p:nvSpPr>
          <p:spPr>
            <a:xfrm>
              <a:off x="8224560" y="2365560"/>
              <a:ext cx="7200" cy="52920"/>
            </a:xfrm>
            <a:custGeom>
              <a:avLst/>
              <a:gdLst/>
              <a:ahLst/>
              <a:rect l="l" t="t" r="r" b="b"/>
              <a:pathLst>
                <a:path w="30" h="210">
                  <a:moveTo>
                    <a:pt x="15" y="210"/>
                  </a:moveTo>
                  <a:lnTo>
                    <a:pt x="18" y="210"/>
                  </a:lnTo>
                  <a:lnTo>
                    <a:pt x="22" y="209"/>
                  </a:lnTo>
                  <a:lnTo>
                    <a:pt x="24" y="208"/>
                  </a:lnTo>
                  <a:lnTo>
                    <a:pt x="26" y="206"/>
                  </a:lnTo>
                  <a:lnTo>
                    <a:pt x="28" y="203"/>
                  </a:lnTo>
                  <a:lnTo>
                    <a:pt x="29" y="201"/>
                  </a:lnTo>
                  <a:lnTo>
                    <a:pt x="30" y="198"/>
                  </a:lnTo>
                  <a:lnTo>
                    <a:pt x="30" y="19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8"/>
                  </a:lnTo>
                  <a:lnTo>
                    <a:pt x="1" y="201"/>
                  </a:lnTo>
                  <a:lnTo>
                    <a:pt x="3" y="203"/>
                  </a:lnTo>
                  <a:lnTo>
                    <a:pt x="4" y="206"/>
                  </a:lnTo>
                  <a:lnTo>
                    <a:pt x="7" y="208"/>
                  </a:lnTo>
                  <a:lnTo>
                    <a:pt x="10" y="209"/>
                  </a:lnTo>
                  <a:lnTo>
                    <a:pt x="12" y="210"/>
                  </a:lnTo>
                  <a:lnTo>
                    <a:pt x="15" y="2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104"/>
            <p:cNvSpPr/>
            <p:nvPr/>
          </p:nvSpPr>
          <p:spPr>
            <a:xfrm>
              <a:off x="8255160" y="2365560"/>
              <a:ext cx="7200" cy="52920"/>
            </a:xfrm>
            <a:custGeom>
              <a:avLst/>
              <a:gdLst/>
              <a:ahLst/>
              <a:rect l="l" t="t" r="r" b="b"/>
              <a:pathLst>
                <a:path w="31" h="210">
                  <a:moveTo>
                    <a:pt x="15" y="210"/>
                  </a:moveTo>
                  <a:lnTo>
                    <a:pt x="18" y="210"/>
                  </a:lnTo>
                  <a:lnTo>
                    <a:pt x="22" y="209"/>
                  </a:lnTo>
                  <a:lnTo>
                    <a:pt x="24" y="208"/>
                  </a:lnTo>
                  <a:lnTo>
                    <a:pt x="26" y="206"/>
                  </a:lnTo>
                  <a:lnTo>
                    <a:pt x="28" y="203"/>
                  </a:lnTo>
                  <a:lnTo>
                    <a:pt x="29" y="201"/>
                  </a:lnTo>
                  <a:lnTo>
                    <a:pt x="30" y="198"/>
                  </a:lnTo>
                  <a:lnTo>
                    <a:pt x="31" y="195"/>
                  </a:lnTo>
                  <a:lnTo>
                    <a:pt x="31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1" y="198"/>
                  </a:lnTo>
                  <a:lnTo>
                    <a:pt x="2" y="201"/>
                  </a:lnTo>
                  <a:lnTo>
                    <a:pt x="3" y="203"/>
                  </a:lnTo>
                  <a:lnTo>
                    <a:pt x="6" y="206"/>
                  </a:lnTo>
                  <a:lnTo>
                    <a:pt x="8" y="208"/>
                  </a:lnTo>
                  <a:lnTo>
                    <a:pt x="10" y="209"/>
                  </a:lnTo>
                  <a:lnTo>
                    <a:pt x="13" y="210"/>
                  </a:lnTo>
                  <a:lnTo>
                    <a:pt x="15" y="2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105"/>
            <p:cNvSpPr/>
            <p:nvPr/>
          </p:nvSpPr>
          <p:spPr>
            <a:xfrm>
              <a:off x="8285760" y="2381040"/>
              <a:ext cx="7200" cy="45360"/>
            </a:xfrm>
            <a:custGeom>
              <a:avLst/>
              <a:gdLst/>
              <a:ahLst/>
              <a:rect l="l" t="t" r="r" b="b"/>
              <a:pathLst>
                <a:path w="30" h="180">
                  <a:moveTo>
                    <a:pt x="15" y="180"/>
                  </a:moveTo>
                  <a:lnTo>
                    <a:pt x="19" y="180"/>
                  </a:lnTo>
                  <a:lnTo>
                    <a:pt x="21" y="179"/>
                  </a:lnTo>
                  <a:lnTo>
                    <a:pt x="24" y="178"/>
                  </a:lnTo>
                  <a:lnTo>
                    <a:pt x="26" y="176"/>
                  </a:lnTo>
                  <a:lnTo>
                    <a:pt x="27" y="173"/>
                  </a:lnTo>
                  <a:lnTo>
                    <a:pt x="29" y="171"/>
                  </a:lnTo>
                  <a:lnTo>
                    <a:pt x="30" y="168"/>
                  </a:lnTo>
                  <a:lnTo>
                    <a:pt x="30" y="16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9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168"/>
                  </a:lnTo>
                  <a:lnTo>
                    <a:pt x="1" y="171"/>
                  </a:lnTo>
                  <a:lnTo>
                    <a:pt x="3" y="173"/>
                  </a:lnTo>
                  <a:lnTo>
                    <a:pt x="5" y="176"/>
                  </a:lnTo>
                  <a:lnTo>
                    <a:pt x="7" y="178"/>
                  </a:lnTo>
                  <a:lnTo>
                    <a:pt x="9" y="179"/>
                  </a:lnTo>
                  <a:lnTo>
                    <a:pt x="12" y="180"/>
                  </a:lnTo>
                  <a:lnTo>
                    <a:pt x="15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106"/>
            <p:cNvSpPr/>
            <p:nvPr/>
          </p:nvSpPr>
          <p:spPr>
            <a:xfrm>
              <a:off x="8220960" y="2495520"/>
              <a:ext cx="45360" cy="37800"/>
            </a:xfrm>
            <a:custGeom>
              <a:avLst/>
              <a:gdLst/>
              <a:ahLst/>
              <a:rect l="l" t="t" r="r" b="b"/>
              <a:pathLst>
                <a:path w="181" h="150">
                  <a:moveTo>
                    <a:pt x="42" y="120"/>
                  </a:moveTo>
                  <a:lnTo>
                    <a:pt x="90" y="43"/>
                  </a:lnTo>
                  <a:lnTo>
                    <a:pt x="138" y="120"/>
                  </a:lnTo>
                  <a:lnTo>
                    <a:pt x="42" y="120"/>
                  </a:lnTo>
                  <a:close/>
                  <a:moveTo>
                    <a:pt x="103" y="8"/>
                  </a:moveTo>
                  <a:lnTo>
                    <a:pt x="101" y="4"/>
                  </a:lnTo>
                  <a:lnTo>
                    <a:pt x="98" y="2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7" y="1"/>
                  </a:lnTo>
                  <a:lnTo>
                    <a:pt x="84" y="2"/>
                  </a:lnTo>
                  <a:lnTo>
                    <a:pt x="80" y="4"/>
                  </a:lnTo>
                  <a:lnTo>
                    <a:pt x="77" y="8"/>
                  </a:lnTo>
                  <a:lnTo>
                    <a:pt x="2" y="128"/>
                  </a:lnTo>
                  <a:lnTo>
                    <a:pt x="1" y="131"/>
                  </a:lnTo>
                  <a:lnTo>
                    <a:pt x="0" y="135"/>
                  </a:lnTo>
                  <a:lnTo>
                    <a:pt x="1" y="140"/>
                  </a:lnTo>
                  <a:lnTo>
                    <a:pt x="2" y="143"/>
                  </a:lnTo>
                  <a:lnTo>
                    <a:pt x="4" y="146"/>
                  </a:lnTo>
                  <a:lnTo>
                    <a:pt x="8" y="148"/>
                  </a:lnTo>
                  <a:lnTo>
                    <a:pt x="11" y="150"/>
                  </a:lnTo>
                  <a:lnTo>
                    <a:pt x="15" y="150"/>
                  </a:lnTo>
                  <a:lnTo>
                    <a:pt x="166" y="150"/>
                  </a:lnTo>
                  <a:lnTo>
                    <a:pt x="166" y="150"/>
                  </a:lnTo>
                  <a:lnTo>
                    <a:pt x="166" y="150"/>
                  </a:lnTo>
                  <a:lnTo>
                    <a:pt x="170" y="150"/>
                  </a:lnTo>
                  <a:lnTo>
                    <a:pt x="172" y="149"/>
                  </a:lnTo>
                  <a:lnTo>
                    <a:pt x="175" y="148"/>
                  </a:lnTo>
                  <a:lnTo>
                    <a:pt x="177" y="146"/>
                  </a:lnTo>
                  <a:lnTo>
                    <a:pt x="178" y="144"/>
                  </a:lnTo>
                  <a:lnTo>
                    <a:pt x="180" y="142"/>
                  </a:lnTo>
                  <a:lnTo>
                    <a:pt x="181" y="139"/>
                  </a:lnTo>
                  <a:lnTo>
                    <a:pt x="181" y="135"/>
                  </a:lnTo>
                  <a:lnTo>
                    <a:pt x="180" y="130"/>
                  </a:lnTo>
                  <a:lnTo>
                    <a:pt x="177" y="126"/>
                  </a:lnTo>
                  <a:lnTo>
                    <a:pt x="103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6" name="Group 107"/>
          <p:cNvGrpSpPr/>
          <p:nvPr/>
        </p:nvGrpSpPr>
        <p:grpSpPr>
          <a:xfrm>
            <a:off x="8132040" y="3589200"/>
            <a:ext cx="222840" cy="222840"/>
            <a:chOff x="8132040" y="3589200"/>
            <a:chExt cx="222840" cy="222840"/>
          </a:xfrm>
        </p:grpSpPr>
        <p:sp>
          <p:nvSpPr>
            <p:cNvPr id="607" name="CustomShape 108"/>
            <p:cNvSpPr/>
            <p:nvPr/>
          </p:nvSpPr>
          <p:spPr>
            <a:xfrm>
              <a:off x="8132040" y="3589200"/>
              <a:ext cx="222840" cy="222840"/>
            </a:xfrm>
            <a:custGeom>
              <a:avLst/>
              <a:gdLst/>
              <a:ahLst/>
              <a:rect l="l" t="t" r="r" b="b"/>
              <a:pathLst>
                <a:path w="932" h="932">
                  <a:moveTo>
                    <a:pt x="901" y="824"/>
                  </a:moveTo>
                  <a:lnTo>
                    <a:pt x="901" y="831"/>
                  </a:lnTo>
                  <a:lnTo>
                    <a:pt x="899" y="839"/>
                  </a:lnTo>
                  <a:lnTo>
                    <a:pt x="897" y="847"/>
                  </a:lnTo>
                  <a:lnTo>
                    <a:pt x="895" y="854"/>
                  </a:lnTo>
                  <a:lnTo>
                    <a:pt x="892" y="860"/>
                  </a:lnTo>
                  <a:lnTo>
                    <a:pt x="888" y="867"/>
                  </a:lnTo>
                  <a:lnTo>
                    <a:pt x="883" y="872"/>
                  </a:lnTo>
                  <a:lnTo>
                    <a:pt x="878" y="878"/>
                  </a:lnTo>
                  <a:lnTo>
                    <a:pt x="873" y="884"/>
                  </a:lnTo>
                  <a:lnTo>
                    <a:pt x="867" y="888"/>
                  </a:lnTo>
                  <a:lnTo>
                    <a:pt x="861" y="891"/>
                  </a:lnTo>
                  <a:lnTo>
                    <a:pt x="854" y="895"/>
                  </a:lnTo>
                  <a:lnTo>
                    <a:pt x="846" y="898"/>
                  </a:lnTo>
                  <a:lnTo>
                    <a:pt x="839" y="899"/>
                  </a:lnTo>
                  <a:lnTo>
                    <a:pt x="832" y="901"/>
                  </a:lnTo>
                  <a:lnTo>
                    <a:pt x="824" y="901"/>
                  </a:lnTo>
                  <a:lnTo>
                    <a:pt x="108" y="901"/>
                  </a:lnTo>
                  <a:lnTo>
                    <a:pt x="101" y="901"/>
                  </a:lnTo>
                  <a:lnTo>
                    <a:pt x="93" y="899"/>
                  </a:lnTo>
                  <a:lnTo>
                    <a:pt x="85" y="898"/>
                  </a:lnTo>
                  <a:lnTo>
                    <a:pt x="78" y="895"/>
                  </a:lnTo>
                  <a:lnTo>
                    <a:pt x="72" y="891"/>
                  </a:lnTo>
                  <a:lnTo>
                    <a:pt x="65" y="888"/>
                  </a:lnTo>
                  <a:lnTo>
                    <a:pt x="60" y="884"/>
                  </a:lnTo>
                  <a:lnTo>
                    <a:pt x="54" y="878"/>
                  </a:lnTo>
                  <a:lnTo>
                    <a:pt x="48" y="872"/>
                  </a:lnTo>
                  <a:lnTo>
                    <a:pt x="44" y="867"/>
                  </a:lnTo>
                  <a:lnTo>
                    <a:pt x="41" y="860"/>
                  </a:lnTo>
                  <a:lnTo>
                    <a:pt x="37" y="854"/>
                  </a:lnTo>
                  <a:lnTo>
                    <a:pt x="34" y="847"/>
                  </a:lnTo>
                  <a:lnTo>
                    <a:pt x="33" y="839"/>
                  </a:lnTo>
                  <a:lnTo>
                    <a:pt x="31" y="831"/>
                  </a:lnTo>
                  <a:lnTo>
                    <a:pt x="31" y="824"/>
                  </a:lnTo>
                  <a:lnTo>
                    <a:pt x="31" y="108"/>
                  </a:lnTo>
                  <a:lnTo>
                    <a:pt x="31" y="100"/>
                  </a:lnTo>
                  <a:lnTo>
                    <a:pt x="33" y="92"/>
                  </a:lnTo>
                  <a:lnTo>
                    <a:pt x="34" y="86"/>
                  </a:lnTo>
                  <a:lnTo>
                    <a:pt x="37" y="78"/>
                  </a:lnTo>
                  <a:lnTo>
                    <a:pt x="41" y="71"/>
                  </a:lnTo>
                  <a:lnTo>
                    <a:pt x="44" y="65"/>
                  </a:lnTo>
                  <a:lnTo>
                    <a:pt x="48" y="59"/>
                  </a:lnTo>
                  <a:lnTo>
                    <a:pt x="54" y="54"/>
                  </a:lnTo>
                  <a:lnTo>
                    <a:pt x="60" y="49"/>
                  </a:lnTo>
                  <a:lnTo>
                    <a:pt x="65" y="44"/>
                  </a:lnTo>
                  <a:lnTo>
                    <a:pt x="72" y="40"/>
                  </a:lnTo>
                  <a:lnTo>
                    <a:pt x="78" y="37"/>
                  </a:lnTo>
                  <a:lnTo>
                    <a:pt x="85" y="35"/>
                  </a:lnTo>
                  <a:lnTo>
                    <a:pt x="93" y="32"/>
                  </a:lnTo>
                  <a:lnTo>
                    <a:pt x="101" y="31"/>
                  </a:lnTo>
                  <a:lnTo>
                    <a:pt x="108" y="31"/>
                  </a:lnTo>
                  <a:lnTo>
                    <a:pt x="824" y="31"/>
                  </a:lnTo>
                  <a:lnTo>
                    <a:pt x="832" y="31"/>
                  </a:lnTo>
                  <a:lnTo>
                    <a:pt x="839" y="32"/>
                  </a:lnTo>
                  <a:lnTo>
                    <a:pt x="846" y="35"/>
                  </a:lnTo>
                  <a:lnTo>
                    <a:pt x="854" y="37"/>
                  </a:lnTo>
                  <a:lnTo>
                    <a:pt x="861" y="40"/>
                  </a:lnTo>
                  <a:lnTo>
                    <a:pt x="867" y="44"/>
                  </a:lnTo>
                  <a:lnTo>
                    <a:pt x="873" y="49"/>
                  </a:lnTo>
                  <a:lnTo>
                    <a:pt x="878" y="54"/>
                  </a:lnTo>
                  <a:lnTo>
                    <a:pt x="883" y="59"/>
                  </a:lnTo>
                  <a:lnTo>
                    <a:pt x="888" y="65"/>
                  </a:lnTo>
                  <a:lnTo>
                    <a:pt x="892" y="71"/>
                  </a:lnTo>
                  <a:lnTo>
                    <a:pt x="895" y="78"/>
                  </a:lnTo>
                  <a:lnTo>
                    <a:pt x="897" y="86"/>
                  </a:lnTo>
                  <a:lnTo>
                    <a:pt x="899" y="92"/>
                  </a:lnTo>
                  <a:lnTo>
                    <a:pt x="901" y="100"/>
                  </a:lnTo>
                  <a:lnTo>
                    <a:pt x="901" y="108"/>
                  </a:lnTo>
                  <a:lnTo>
                    <a:pt x="901" y="824"/>
                  </a:lnTo>
                  <a:close/>
                  <a:moveTo>
                    <a:pt x="824" y="0"/>
                  </a:moveTo>
                  <a:lnTo>
                    <a:pt x="108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6" y="5"/>
                  </a:lnTo>
                  <a:lnTo>
                    <a:pt x="66" y="8"/>
                  </a:lnTo>
                  <a:lnTo>
                    <a:pt x="56" y="12"/>
                  </a:lnTo>
                  <a:lnTo>
                    <a:pt x="47" y="18"/>
                  </a:lnTo>
                  <a:lnTo>
                    <a:pt x="40" y="25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8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1" y="97"/>
                  </a:lnTo>
                  <a:lnTo>
                    <a:pt x="0" y="108"/>
                  </a:lnTo>
                  <a:lnTo>
                    <a:pt x="0" y="824"/>
                  </a:lnTo>
                  <a:lnTo>
                    <a:pt x="1" y="835"/>
                  </a:lnTo>
                  <a:lnTo>
                    <a:pt x="2" y="846"/>
                  </a:lnTo>
                  <a:lnTo>
                    <a:pt x="5" y="856"/>
                  </a:lnTo>
                  <a:lnTo>
                    <a:pt x="8" y="866"/>
                  </a:lnTo>
                  <a:lnTo>
                    <a:pt x="13" y="876"/>
                  </a:lnTo>
                  <a:lnTo>
                    <a:pt x="18" y="885"/>
                  </a:lnTo>
                  <a:lnTo>
                    <a:pt x="25" y="892"/>
                  </a:lnTo>
                  <a:lnTo>
                    <a:pt x="32" y="900"/>
                  </a:lnTo>
                  <a:lnTo>
                    <a:pt x="40" y="907"/>
                  </a:lnTo>
                  <a:lnTo>
                    <a:pt x="47" y="914"/>
                  </a:lnTo>
                  <a:lnTo>
                    <a:pt x="56" y="919"/>
                  </a:lnTo>
                  <a:lnTo>
                    <a:pt x="66" y="924"/>
                  </a:lnTo>
                  <a:lnTo>
                    <a:pt x="76" y="927"/>
                  </a:lnTo>
                  <a:lnTo>
                    <a:pt x="86" y="930"/>
                  </a:lnTo>
                  <a:lnTo>
                    <a:pt x="97" y="931"/>
                  </a:lnTo>
                  <a:lnTo>
                    <a:pt x="108" y="932"/>
                  </a:lnTo>
                  <a:lnTo>
                    <a:pt x="824" y="932"/>
                  </a:lnTo>
                  <a:lnTo>
                    <a:pt x="835" y="931"/>
                  </a:lnTo>
                  <a:lnTo>
                    <a:pt x="845" y="930"/>
                  </a:lnTo>
                  <a:lnTo>
                    <a:pt x="856" y="927"/>
                  </a:lnTo>
                  <a:lnTo>
                    <a:pt x="866" y="924"/>
                  </a:lnTo>
                  <a:lnTo>
                    <a:pt x="875" y="919"/>
                  </a:lnTo>
                  <a:lnTo>
                    <a:pt x="884" y="914"/>
                  </a:lnTo>
                  <a:lnTo>
                    <a:pt x="893" y="907"/>
                  </a:lnTo>
                  <a:lnTo>
                    <a:pt x="901" y="900"/>
                  </a:lnTo>
                  <a:lnTo>
                    <a:pt x="907" y="892"/>
                  </a:lnTo>
                  <a:lnTo>
                    <a:pt x="914" y="885"/>
                  </a:lnTo>
                  <a:lnTo>
                    <a:pt x="919" y="876"/>
                  </a:lnTo>
                  <a:lnTo>
                    <a:pt x="924" y="866"/>
                  </a:lnTo>
                  <a:lnTo>
                    <a:pt x="927" y="856"/>
                  </a:lnTo>
                  <a:lnTo>
                    <a:pt x="929" y="846"/>
                  </a:lnTo>
                  <a:lnTo>
                    <a:pt x="932" y="835"/>
                  </a:lnTo>
                  <a:lnTo>
                    <a:pt x="932" y="824"/>
                  </a:lnTo>
                  <a:lnTo>
                    <a:pt x="932" y="108"/>
                  </a:lnTo>
                  <a:lnTo>
                    <a:pt x="932" y="97"/>
                  </a:lnTo>
                  <a:lnTo>
                    <a:pt x="929" y="87"/>
                  </a:lnTo>
                  <a:lnTo>
                    <a:pt x="927" y="76"/>
                  </a:lnTo>
                  <a:lnTo>
                    <a:pt x="924" y="66"/>
                  </a:lnTo>
                  <a:lnTo>
                    <a:pt x="919" y="57"/>
                  </a:lnTo>
                  <a:lnTo>
                    <a:pt x="914" y="48"/>
                  </a:lnTo>
                  <a:lnTo>
                    <a:pt x="907" y="39"/>
                  </a:lnTo>
                  <a:lnTo>
                    <a:pt x="901" y="31"/>
                  </a:lnTo>
                  <a:lnTo>
                    <a:pt x="893" y="25"/>
                  </a:lnTo>
                  <a:lnTo>
                    <a:pt x="884" y="18"/>
                  </a:lnTo>
                  <a:lnTo>
                    <a:pt x="875" y="12"/>
                  </a:lnTo>
                  <a:lnTo>
                    <a:pt x="866" y="8"/>
                  </a:lnTo>
                  <a:lnTo>
                    <a:pt x="856" y="5"/>
                  </a:lnTo>
                  <a:lnTo>
                    <a:pt x="845" y="2"/>
                  </a:lnTo>
                  <a:lnTo>
                    <a:pt x="835" y="0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109"/>
            <p:cNvSpPr/>
            <p:nvPr/>
          </p:nvSpPr>
          <p:spPr>
            <a:xfrm>
              <a:off x="8161920" y="3618720"/>
              <a:ext cx="163440" cy="163440"/>
            </a:xfrm>
            <a:custGeom>
              <a:avLst/>
              <a:gdLst/>
              <a:ahLst/>
              <a:rect l="l" t="t" r="r" b="b"/>
              <a:pathLst>
                <a:path w="684" h="684">
                  <a:moveTo>
                    <a:pt x="342" y="653"/>
                  </a:moveTo>
                  <a:lnTo>
                    <a:pt x="328" y="652"/>
                  </a:lnTo>
                  <a:lnTo>
                    <a:pt x="313" y="650"/>
                  </a:lnTo>
                  <a:lnTo>
                    <a:pt x="300" y="646"/>
                  </a:lnTo>
                  <a:lnTo>
                    <a:pt x="288" y="642"/>
                  </a:lnTo>
                  <a:lnTo>
                    <a:pt x="275" y="636"/>
                  </a:lnTo>
                  <a:lnTo>
                    <a:pt x="263" y="628"/>
                  </a:lnTo>
                  <a:lnTo>
                    <a:pt x="253" y="621"/>
                  </a:lnTo>
                  <a:lnTo>
                    <a:pt x="243" y="612"/>
                  </a:lnTo>
                  <a:lnTo>
                    <a:pt x="234" y="602"/>
                  </a:lnTo>
                  <a:lnTo>
                    <a:pt x="225" y="591"/>
                  </a:lnTo>
                  <a:lnTo>
                    <a:pt x="219" y="580"/>
                  </a:lnTo>
                  <a:lnTo>
                    <a:pt x="213" y="567"/>
                  </a:lnTo>
                  <a:lnTo>
                    <a:pt x="209" y="554"/>
                  </a:lnTo>
                  <a:lnTo>
                    <a:pt x="204" y="541"/>
                  </a:lnTo>
                  <a:lnTo>
                    <a:pt x="203" y="527"/>
                  </a:lnTo>
                  <a:lnTo>
                    <a:pt x="202" y="513"/>
                  </a:lnTo>
                  <a:lnTo>
                    <a:pt x="203" y="498"/>
                  </a:lnTo>
                  <a:lnTo>
                    <a:pt x="204" y="485"/>
                  </a:lnTo>
                  <a:lnTo>
                    <a:pt x="209" y="472"/>
                  </a:lnTo>
                  <a:lnTo>
                    <a:pt x="213" y="458"/>
                  </a:lnTo>
                  <a:lnTo>
                    <a:pt x="219" y="446"/>
                  </a:lnTo>
                  <a:lnTo>
                    <a:pt x="225" y="435"/>
                  </a:lnTo>
                  <a:lnTo>
                    <a:pt x="234" y="424"/>
                  </a:lnTo>
                  <a:lnTo>
                    <a:pt x="243" y="414"/>
                  </a:lnTo>
                  <a:lnTo>
                    <a:pt x="253" y="405"/>
                  </a:lnTo>
                  <a:lnTo>
                    <a:pt x="263" y="397"/>
                  </a:lnTo>
                  <a:lnTo>
                    <a:pt x="275" y="390"/>
                  </a:lnTo>
                  <a:lnTo>
                    <a:pt x="288" y="384"/>
                  </a:lnTo>
                  <a:lnTo>
                    <a:pt x="300" y="380"/>
                  </a:lnTo>
                  <a:lnTo>
                    <a:pt x="313" y="376"/>
                  </a:lnTo>
                  <a:lnTo>
                    <a:pt x="328" y="374"/>
                  </a:lnTo>
                  <a:lnTo>
                    <a:pt x="342" y="373"/>
                  </a:lnTo>
                  <a:lnTo>
                    <a:pt x="357" y="374"/>
                  </a:lnTo>
                  <a:lnTo>
                    <a:pt x="370" y="376"/>
                  </a:lnTo>
                  <a:lnTo>
                    <a:pt x="383" y="380"/>
                  </a:lnTo>
                  <a:lnTo>
                    <a:pt x="397" y="384"/>
                  </a:lnTo>
                  <a:lnTo>
                    <a:pt x="409" y="390"/>
                  </a:lnTo>
                  <a:lnTo>
                    <a:pt x="420" y="397"/>
                  </a:lnTo>
                  <a:lnTo>
                    <a:pt x="431" y="405"/>
                  </a:lnTo>
                  <a:lnTo>
                    <a:pt x="441" y="414"/>
                  </a:lnTo>
                  <a:lnTo>
                    <a:pt x="450" y="424"/>
                  </a:lnTo>
                  <a:lnTo>
                    <a:pt x="458" y="435"/>
                  </a:lnTo>
                  <a:lnTo>
                    <a:pt x="464" y="446"/>
                  </a:lnTo>
                  <a:lnTo>
                    <a:pt x="471" y="458"/>
                  </a:lnTo>
                  <a:lnTo>
                    <a:pt x="475" y="472"/>
                  </a:lnTo>
                  <a:lnTo>
                    <a:pt x="479" y="485"/>
                  </a:lnTo>
                  <a:lnTo>
                    <a:pt x="481" y="498"/>
                  </a:lnTo>
                  <a:lnTo>
                    <a:pt x="482" y="513"/>
                  </a:lnTo>
                  <a:lnTo>
                    <a:pt x="481" y="527"/>
                  </a:lnTo>
                  <a:lnTo>
                    <a:pt x="479" y="541"/>
                  </a:lnTo>
                  <a:lnTo>
                    <a:pt x="475" y="554"/>
                  </a:lnTo>
                  <a:lnTo>
                    <a:pt x="471" y="567"/>
                  </a:lnTo>
                  <a:lnTo>
                    <a:pt x="464" y="580"/>
                  </a:lnTo>
                  <a:lnTo>
                    <a:pt x="458" y="591"/>
                  </a:lnTo>
                  <a:lnTo>
                    <a:pt x="450" y="602"/>
                  </a:lnTo>
                  <a:lnTo>
                    <a:pt x="441" y="612"/>
                  </a:lnTo>
                  <a:lnTo>
                    <a:pt x="431" y="621"/>
                  </a:lnTo>
                  <a:lnTo>
                    <a:pt x="420" y="628"/>
                  </a:lnTo>
                  <a:lnTo>
                    <a:pt x="409" y="636"/>
                  </a:lnTo>
                  <a:lnTo>
                    <a:pt x="397" y="642"/>
                  </a:lnTo>
                  <a:lnTo>
                    <a:pt x="383" y="646"/>
                  </a:lnTo>
                  <a:lnTo>
                    <a:pt x="370" y="650"/>
                  </a:lnTo>
                  <a:lnTo>
                    <a:pt x="357" y="652"/>
                  </a:lnTo>
                  <a:lnTo>
                    <a:pt x="342" y="653"/>
                  </a:lnTo>
                  <a:close/>
                  <a:moveTo>
                    <a:pt x="31" y="31"/>
                  </a:moveTo>
                  <a:lnTo>
                    <a:pt x="653" y="31"/>
                  </a:lnTo>
                  <a:lnTo>
                    <a:pt x="653" y="497"/>
                  </a:lnTo>
                  <a:lnTo>
                    <a:pt x="512" y="497"/>
                  </a:lnTo>
                  <a:lnTo>
                    <a:pt x="510" y="482"/>
                  </a:lnTo>
                  <a:lnTo>
                    <a:pt x="507" y="466"/>
                  </a:lnTo>
                  <a:lnTo>
                    <a:pt x="501" y="451"/>
                  </a:lnTo>
                  <a:lnTo>
                    <a:pt x="494" y="436"/>
                  </a:lnTo>
                  <a:lnTo>
                    <a:pt x="487" y="423"/>
                  </a:lnTo>
                  <a:lnTo>
                    <a:pt x="478" y="410"/>
                  </a:lnTo>
                  <a:lnTo>
                    <a:pt x="469" y="398"/>
                  </a:lnTo>
                  <a:lnTo>
                    <a:pt x="458" y="387"/>
                  </a:lnTo>
                  <a:lnTo>
                    <a:pt x="445" y="377"/>
                  </a:lnTo>
                  <a:lnTo>
                    <a:pt x="433" y="368"/>
                  </a:lnTo>
                  <a:lnTo>
                    <a:pt x="419" y="361"/>
                  </a:lnTo>
                  <a:lnTo>
                    <a:pt x="405" y="354"/>
                  </a:lnTo>
                  <a:lnTo>
                    <a:pt x="390" y="348"/>
                  </a:lnTo>
                  <a:lnTo>
                    <a:pt x="374" y="345"/>
                  </a:lnTo>
                  <a:lnTo>
                    <a:pt x="359" y="343"/>
                  </a:lnTo>
                  <a:lnTo>
                    <a:pt x="342" y="342"/>
                  </a:lnTo>
                  <a:lnTo>
                    <a:pt x="325" y="343"/>
                  </a:lnTo>
                  <a:lnTo>
                    <a:pt x="309" y="345"/>
                  </a:lnTo>
                  <a:lnTo>
                    <a:pt x="294" y="348"/>
                  </a:lnTo>
                  <a:lnTo>
                    <a:pt x="279" y="354"/>
                  </a:lnTo>
                  <a:lnTo>
                    <a:pt x="264" y="361"/>
                  </a:lnTo>
                  <a:lnTo>
                    <a:pt x="251" y="368"/>
                  </a:lnTo>
                  <a:lnTo>
                    <a:pt x="239" y="377"/>
                  </a:lnTo>
                  <a:lnTo>
                    <a:pt x="227" y="387"/>
                  </a:lnTo>
                  <a:lnTo>
                    <a:pt x="215" y="398"/>
                  </a:lnTo>
                  <a:lnTo>
                    <a:pt x="205" y="410"/>
                  </a:lnTo>
                  <a:lnTo>
                    <a:pt x="197" y="423"/>
                  </a:lnTo>
                  <a:lnTo>
                    <a:pt x="189" y="436"/>
                  </a:lnTo>
                  <a:lnTo>
                    <a:pt x="183" y="451"/>
                  </a:lnTo>
                  <a:lnTo>
                    <a:pt x="178" y="466"/>
                  </a:lnTo>
                  <a:lnTo>
                    <a:pt x="174" y="482"/>
                  </a:lnTo>
                  <a:lnTo>
                    <a:pt x="172" y="497"/>
                  </a:lnTo>
                  <a:lnTo>
                    <a:pt x="31" y="497"/>
                  </a:lnTo>
                  <a:lnTo>
                    <a:pt x="31" y="31"/>
                  </a:lnTo>
                  <a:close/>
                  <a:moveTo>
                    <a:pt x="669" y="528"/>
                  </a:moveTo>
                  <a:lnTo>
                    <a:pt x="671" y="528"/>
                  </a:lnTo>
                  <a:lnTo>
                    <a:pt x="674" y="527"/>
                  </a:lnTo>
                  <a:lnTo>
                    <a:pt x="677" y="526"/>
                  </a:lnTo>
                  <a:lnTo>
                    <a:pt x="679" y="524"/>
                  </a:lnTo>
                  <a:lnTo>
                    <a:pt x="681" y="522"/>
                  </a:lnTo>
                  <a:lnTo>
                    <a:pt x="682" y="520"/>
                  </a:lnTo>
                  <a:lnTo>
                    <a:pt x="683" y="516"/>
                  </a:lnTo>
                  <a:lnTo>
                    <a:pt x="684" y="513"/>
                  </a:lnTo>
                  <a:lnTo>
                    <a:pt x="684" y="15"/>
                  </a:lnTo>
                  <a:lnTo>
                    <a:pt x="683" y="13"/>
                  </a:lnTo>
                  <a:lnTo>
                    <a:pt x="682" y="10"/>
                  </a:lnTo>
                  <a:lnTo>
                    <a:pt x="681" y="7"/>
                  </a:lnTo>
                  <a:lnTo>
                    <a:pt x="679" y="5"/>
                  </a:lnTo>
                  <a:lnTo>
                    <a:pt x="677" y="3"/>
                  </a:lnTo>
                  <a:lnTo>
                    <a:pt x="674" y="2"/>
                  </a:lnTo>
                  <a:lnTo>
                    <a:pt x="671" y="1"/>
                  </a:lnTo>
                  <a:lnTo>
                    <a:pt x="66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513"/>
                  </a:lnTo>
                  <a:lnTo>
                    <a:pt x="0" y="516"/>
                  </a:lnTo>
                  <a:lnTo>
                    <a:pt x="1" y="518"/>
                  </a:lnTo>
                  <a:lnTo>
                    <a:pt x="2" y="522"/>
                  </a:lnTo>
                  <a:lnTo>
                    <a:pt x="4" y="524"/>
                  </a:lnTo>
                  <a:lnTo>
                    <a:pt x="7" y="526"/>
                  </a:lnTo>
                  <a:lnTo>
                    <a:pt x="10" y="527"/>
                  </a:lnTo>
                  <a:lnTo>
                    <a:pt x="12" y="528"/>
                  </a:lnTo>
                  <a:lnTo>
                    <a:pt x="15" y="528"/>
                  </a:lnTo>
                  <a:lnTo>
                    <a:pt x="172" y="528"/>
                  </a:lnTo>
                  <a:lnTo>
                    <a:pt x="174" y="545"/>
                  </a:lnTo>
                  <a:lnTo>
                    <a:pt x="178" y="561"/>
                  </a:lnTo>
                  <a:lnTo>
                    <a:pt x="183" y="575"/>
                  </a:lnTo>
                  <a:lnTo>
                    <a:pt x="189" y="590"/>
                  </a:lnTo>
                  <a:lnTo>
                    <a:pt x="197" y="603"/>
                  </a:lnTo>
                  <a:lnTo>
                    <a:pt x="205" y="616"/>
                  </a:lnTo>
                  <a:lnTo>
                    <a:pt x="215" y="627"/>
                  </a:lnTo>
                  <a:lnTo>
                    <a:pt x="227" y="638"/>
                  </a:lnTo>
                  <a:lnTo>
                    <a:pt x="239" y="648"/>
                  </a:lnTo>
                  <a:lnTo>
                    <a:pt x="251" y="657"/>
                  </a:lnTo>
                  <a:lnTo>
                    <a:pt x="264" y="665"/>
                  </a:lnTo>
                  <a:lnTo>
                    <a:pt x="279" y="672"/>
                  </a:lnTo>
                  <a:lnTo>
                    <a:pt x="294" y="677"/>
                  </a:lnTo>
                  <a:lnTo>
                    <a:pt x="309" y="681"/>
                  </a:lnTo>
                  <a:lnTo>
                    <a:pt x="325" y="683"/>
                  </a:lnTo>
                  <a:lnTo>
                    <a:pt x="342" y="684"/>
                  </a:lnTo>
                  <a:lnTo>
                    <a:pt x="359" y="683"/>
                  </a:lnTo>
                  <a:lnTo>
                    <a:pt x="374" y="681"/>
                  </a:lnTo>
                  <a:lnTo>
                    <a:pt x="390" y="677"/>
                  </a:lnTo>
                  <a:lnTo>
                    <a:pt x="405" y="672"/>
                  </a:lnTo>
                  <a:lnTo>
                    <a:pt x="419" y="665"/>
                  </a:lnTo>
                  <a:lnTo>
                    <a:pt x="433" y="657"/>
                  </a:lnTo>
                  <a:lnTo>
                    <a:pt x="445" y="648"/>
                  </a:lnTo>
                  <a:lnTo>
                    <a:pt x="458" y="638"/>
                  </a:lnTo>
                  <a:lnTo>
                    <a:pt x="469" y="628"/>
                  </a:lnTo>
                  <a:lnTo>
                    <a:pt x="478" y="616"/>
                  </a:lnTo>
                  <a:lnTo>
                    <a:pt x="487" y="603"/>
                  </a:lnTo>
                  <a:lnTo>
                    <a:pt x="494" y="590"/>
                  </a:lnTo>
                  <a:lnTo>
                    <a:pt x="501" y="575"/>
                  </a:lnTo>
                  <a:lnTo>
                    <a:pt x="507" y="561"/>
                  </a:lnTo>
                  <a:lnTo>
                    <a:pt x="510" y="545"/>
                  </a:lnTo>
                  <a:lnTo>
                    <a:pt x="512" y="528"/>
                  </a:lnTo>
                  <a:lnTo>
                    <a:pt x="669" y="5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CustomShape 110"/>
            <p:cNvSpPr/>
            <p:nvPr/>
          </p:nvSpPr>
          <p:spPr>
            <a:xfrm>
              <a:off x="8163720" y="3774960"/>
              <a:ext cx="35280" cy="7200"/>
            </a:xfrm>
            <a:custGeom>
              <a:avLst/>
              <a:gdLst/>
              <a:ahLst/>
              <a:rect l="l" t="t" r="r" b="b"/>
              <a:pathLst>
                <a:path w="149" h="31">
                  <a:moveTo>
                    <a:pt x="133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5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7"/>
                  </a:lnTo>
                  <a:lnTo>
                    <a:pt x="145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5" y="7"/>
                  </a:lnTo>
                  <a:lnTo>
                    <a:pt x="144" y="4"/>
                  </a:lnTo>
                  <a:lnTo>
                    <a:pt x="142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111"/>
            <p:cNvSpPr/>
            <p:nvPr/>
          </p:nvSpPr>
          <p:spPr>
            <a:xfrm>
              <a:off x="8292240" y="3774960"/>
              <a:ext cx="35280" cy="7200"/>
            </a:xfrm>
            <a:custGeom>
              <a:avLst/>
              <a:gdLst/>
              <a:ahLst/>
              <a:rect l="l" t="t" r="r" b="b"/>
              <a:pathLst>
                <a:path w="149" h="31">
                  <a:moveTo>
                    <a:pt x="133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6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6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6" y="7"/>
                  </a:lnTo>
                  <a:lnTo>
                    <a:pt x="145" y="4"/>
                  </a:lnTo>
                  <a:lnTo>
                    <a:pt x="141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112"/>
            <p:cNvSpPr/>
            <p:nvPr/>
          </p:nvSpPr>
          <p:spPr>
            <a:xfrm>
              <a:off x="8228880" y="3725280"/>
              <a:ext cx="37080" cy="35280"/>
            </a:xfrm>
            <a:custGeom>
              <a:avLst/>
              <a:gdLst/>
              <a:ahLst/>
              <a:rect l="l" t="t" r="r" b="b"/>
              <a:pathLst>
                <a:path w="155" h="149">
                  <a:moveTo>
                    <a:pt x="31" y="109"/>
                  </a:moveTo>
                  <a:lnTo>
                    <a:pt x="31" y="40"/>
                  </a:lnTo>
                  <a:lnTo>
                    <a:pt x="103" y="74"/>
                  </a:lnTo>
                  <a:lnTo>
                    <a:pt x="31" y="109"/>
                  </a:lnTo>
                  <a:close/>
                  <a:moveTo>
                    <a:pt x="147" y="60"/>
                  </a:move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2" y="141"/>
                  </a:lnTo>
                  <a:lnTo>
                    <a:pt x="4" y="143"/>
                  </a:lnTo>
                  <a:lnTo>
                    <a:pt x="7" y="147"/>
                  </a:lnTo>
                  <a:lnTo>
                    <a:pt x="11" y="148"/>
                  </a:lnTo>
                  <a:lnTo>
                    <a:pt x="15" y="149"/>
                  </a:lnTo>
                  <a:lnTo>
                    <a:pt x="19" y="149"/>
                  </a:lnTo>
                  <a:lnTo>
                    <a:pt x="22" y="147"/>
                  </a:lnTo>
                  <a:lnTo>
                    <a:pt x="147" y="89"/>
                  </a:lnTo>
                  <a:lnTo>
                    <a:pt x="150" y="86"/>
                  </a:lnTo>
                  <a:lnTo>
                    <a:pt x="153" y="82"/>
                  </a:lnTo>
                  <a:lnTo>
                    <a:pt x="154" y="79"/>
                  </a:lnTo>
                  <a:lnTo>
                    <a:pt x="155" y="74"/>
                  </a:lnTo>
                  <a:lnTo>
                    <a:pt x="154" y="70"/>
                  </a:lnTo>
                  <a:lnTo>
                    <a:pt x="153" y="66"/>
                  </a:lnTo>
                  <a:lnTo>
                    <a:pt x="150" y="62"/>
                  </a:lnTo>
                  <a:lnTo>
                    <a:pt x="147" y="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7F99978-9466-4DB4-A90C-D15E12A72D31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61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0997FD7-6238-4457-8E4C-8AFC83704305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614" name="TextShape 3"/>
          <p:cNvSpPr txBox="1"/>
          <p:nvPr/>
        </p:nvSpPr>
        <p:spPr>
          <a:xfrm>
            <a:off x="1416960" y="614880"/>
            <a:ext cx="8127720" cy="53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Segoe UI"/>
              </a:rPr>
              <a:t>PowerPoint Presentation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15" name="CustomShape 4"/>
          <p:cNvSpPr/>
          <p:nvPr/>
        </p:nvSpPr>
        <p:spPr>
          <a:xfrm>
            <a:off x="4254480" y="-863640"/>
            <a:ext cx="596520" cy="59652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5"/>
          <p:cNvSpPr/>
          <p:nvPr/>
        </p:nvSpPr>
        <p:spPr>
          <a:xfrm>
            <a:off x="5025960" y="-863640"/>
            <a:ext cx="596520" cy="59652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6"/>
          <p:cNvSpPr/>
          <p:nvPr/>
        </p:nvSpPr>
        <p:spPr>
          <a:xfrm>
            <a:off x="5797440" y="-863640"/>
            <a:ext cx="596520" cy="59652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18" name="Group 7"/>
          <p:cNvGrpSpPr/>
          <p:nvPr/>
        </p:nvGrpSpPr>
        <p:grpSpPr>
          <a:xfrm>
            <a:off x="1579320" y="2312280"/>
            <a:ext cx="5146920" cy="3529080"/>
            <a:chOff x="1579320" y="2312280"/>
            <a:chExt cx="5146920" cy="3529080"/>
          </a:xfrm>
        </p:grpSpPr>
        <p:sp>
          <p:nvSpPr>
            <p:cNvPr id="619" name="CustomShape 8"/>
            <p:cNvSpPr/>
            <p:nvPr/>
          </p:nvSpPr>
          <p:spPr>
            <a:xfrm>
              <a:off x="4218840" y="4909320"/>
              <a:ext cx="462600" cy="4626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algn="t" blurRad="50800" dir="54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0" name="CustomShape 9"/>
            <p:cNvSpPr/>
            <p:nvPr/>
          </p:nvSpPr>
          <p:spPr>
            <a:xfrm>
              <a:off x="4303440" y="5022360"/>
              <a:ext cx="293400" cy="236880"/>
            </a:xfrm>
            <a:custGeom>
              <a:avLst/>
              <a:gdLst/>
              <a:ahLst/>
              <a:rect l="l" t="t" r="r" b="b"/>
              <a:pathLst>
                <a:path w="763" h="616">
                  <a:moveTo>
                    <a:pt x="244" y="616"/>
                  </a:moveTo>
                  <a:cubicBezTo>
                    <a:pt x="161" y="616"/>
                    <a:pt x="79" y="592"/>
                    <a:pt x="9" y="547"/>
                  </a:cubicBezTo>
                  <a:cubicBezTo>
                    <a:pt x="3" y="543"/>
                    <a:pt x="0" y="535"/>
                    <a:pt x="3" y="528"/>
                  </a:cubicBezTo>
                  <a:cubicBezTo>
                    <a:pt x="5" y="521"/>
                    <a:pt x="12" y="516"/>
                    <a:pt x="20" y="517"/>
                  </a:cubicBezTo>
                  <a:cubicBezTo>
                    <a:pt x="81" y="524"/>
                    <a:pt x="141" y="512"/>
                    <a:pt x="193" y="482"/>
                  </a:cubicBezTo>
                  <a:cubicBezTo>
                    <a:pt x="142" y="467"/>
                    <a:pt x="100" y="428"/>
                    <a:pt x="83" y="375"/>
                  </a:cubicBezTo>
                  <a:cubicBezTo>
                    <a:pt x="81" y="370"/>
                    <a:pt x="83" y="364"/>
                    <a:pt x="86" y="359"/>
                  </a:cubicBezTo>
                  <a:cubicBezTo>
                    <a:pt x="89" y="356"/>
                    <a:pt x="93" y="355"/>
                    <a:pt x="96" y="354"/>
                  </a:cubicBezTo>
                  <a:cubicBezTo>
                    <a:pt x="56" y="324"/>
                    <a:pt x="31" y="276"/>
                    <a:pt x="31" y="223"/>
                  </a:cubicBezTo>
                  <a:cubicBezTo>
                    <a:pt x="31" y="217"/>
                    <a:pt x="34" y="211"/>
                    <a:pt x="39" y="208"/>
                  </a:cubicBezTo>
                  <a:cubicBezTo>
                    <a:pt x="44" y="205"/>
                    <a:pt x="50" y="204"/>
                    <a:pt x="55" y="207"/>
                  </a:cubicBezTo>
                  <a:cubicBezTo>
                    <a:pt x="57" y="208"/>
                    <a:pt x="59" y="209"/>
                    <a:pt x="61" y="210"/>
                  </a:cubicBezTo>
                  <a:cubicBezTo>
                    <a:pt x="42" y="183"/>
                    <a:pt x="32" y="151"/>
                    <a:pt x="32" y="117"/>
                  </a:cubicBezTo>
                  <a:cubicBezTo>
                    <a:pt x="32" y="88"/>
                    <a:pt x="40" y="60"/>
                    <a:pt x="54" y="35"/>
                  </a:cubicBezTo>
                  <a:cubicBezTo>
                    <a:pt x="57" y="30"/>
                    <a:pt x="61" y="27"/>
                    <a:pt x="67" y="27"/>
                  </a:cubicBezTo>
                  <a:cubicBezTo>
                    <a:pt x="72" y="27"/>
                    <a:pt x="77" y="29"/>
                    <a:pt x="81" y="33"/>
                  </a:cubicBezTo>
                  <a:cubicBezTo>
                    <a:pt x="148" y="116"/>
                    <a:pt x="246" y="169"/>
                    <a:pt x="352" y="179"/>
                  </a:cubicBezTo>
                  <a:cubicBezTo>
                    <a:pt x="352" y="174"/>
                    <a:pt x="352" y="169"/>
                    <a:pt x="352" y="163"/>
                  </a:cubicBezTo>
                  <a:cubicBezTo>
                    <a:pt x="352" y="73"/>
                    <a:pt x="425" y="0"/>
                    <a:pt x="515" y="0"/>
                  </a:cubicBezTo>
                  <a:cubicBezTo>
                    <a:pt x="557" y="0"/>
                    <a:pt x="598" y="16"/>
                    <a:pt x="628" y="45"/>
                  </a:cubicBezTo>
                  <a:cubicBezTo>
                    <a:pt x="656" y="39"/>
                    <a:pt x="683" y="28"/>
                    <a:pt x="708" y="13"/>
                  </a:cubicBezTo>
                  <a:cubicBezTo>
                    <a:pt x="714" y="10"/>
                    <a:pt x="721" y="10"/>
                    <a:pt x="726" y="14"/>
                  </a:cubicBezTo>
                  <a:cubicBezTo>
                    <a:pt x="731" y="18"/>
                    <a:pt x="734" y="25"/>
                    <a:pt x="731" y="32"/>
                  </a:cubicBezTo>
                  <a:cubicBezTo>
                    <a:pt x="729" y="41"/>
                    <a:pt x="729" y="41"/>
                    <a:pt x="729" y="41"/>
                  </a:cubicBezTo>
                  <a:cubicBezTo>
                    <a:pt x="723" y="59"/>
                    <a:pt x="719" y="72"/>
                    <a:pt x="708" y="85"/>
                  </a:cubicBezTo>
                  <a:cubicBezTo>
                    <a:pt x="718" y="85"/>
                    <a:pt x="728" y="82"/>
                    <a:pt x="739" y="77"/>
                  </a:cubicBezTo>
                  <a:cubicBezTo>
                    <a:pt x="745" y="74"/>
                    <a:pt x="753" y="76"/>
                    <a:pt x="758" y="81"/>
                  </a:cubicBezTo>
                  <a:cubicBezTo>
                    <a:pt x="762" y="87"/>
                    <a:pt x="763" y="95"/>
                    <a:pt x="759" y="101"/>
                  </a:cubicBezTo>
                  <a:cubicBezTo>
                    <a:pt x="742" y="127"/>
                    <a:pt x="715" y="145"/>
                    <a:pt x="690" y="162"/>
                  </a:cubicBezTo>
                  <a:cubicBezTo>
                    <a:pt x="686" y="165"/>
                    <a:pt x="683" y="167"/>
                    <a:pt x="679" y="170"/>
                  </a:cubicBezTo>
                  <a:cubicBezTo>
                    <a:pt x="679" y="173"/>
                    <a:pt x="679" y="177"/>
                    <a:pt x="679" y="181"/>
                  </a:cubicBezTo>
                  <a:cubicBezTo>
                    <a:pt x="679" y="394"/>
                    <a:pt x="516" y="616"/>
                    <a:pt x="244" y="616"/>
                  </a:cubicBezTo>
                  <a:close/>
                  <a:moveTo>
                    <a:pt x="84" y="550"/>
                  </a:moveTo>
                  <a:cubicBezTo>
                    <a:pt x="134" y="572"/>
                    <a:pt x="188" y="583"/>
                    <a:pt x="244" y="583"/>
                  </a:cubicBezTo>
                  <a:cubicBezTo>
                    <a:pt x="496" y="583"/>
                    <a:pt x="647" y="379"/>
                    <a:pt x="647" y="181"/>
                  </a:cubicBezTo>
                  <a:cubicBezTo>
                    <a:pt x="647" y="174"/>
                    <a:pt x="646" y="168"/>
                    <a:pt x="646" y="162"/>
                  </a:cubicBezTo>
                  <a:cubicBezTo>
                    <a:pt x="646" y="157"/>
                    <a:pt x="648" y="152"/>
                    <a:pt x="653" y="148"/>
                  </a:cubicBezTo>
                  <a:cubicBezTo>
                    <a:pt x="659" y="144"/>
                    <a:pt x="665" y="140"/>
                    <a:pt x="672" y="135"/>
                  </a:cubicBezTo>
                  <a:cubicBezTo>
                    <a:pt x="681" y="129"/>
                    <a:pt x="690" y="123"/>
                    <a:pt x="698" y="117"/>
                  </a:cubicBezTo>
                  <a:cubicBezTo>
                    <a:pt x="687" y="115"/>
                    <a:pt x="677" y="112"/>
                    <a:pt x="666" y="107"/>
                  </a:cubicBezTo>
                  <a:cubicBezTo>
                    <a:pt x="661" y="104"/>
                    <a:pt x="657" y="99"/>
                    <a:pt x="657" y="93"/>
                  </a:cubicBezTo>
                  <a:cubicBezTo>
                    <a:pt x="657" y="87"/>
                    <a:pt x="660" y="82"/>
                    <a:pt x="665" y="78"/>
                  </a:cubicBezTo>
                  <a:cubicBezTo>
                    <a:pt x="676" y="72"/>
                    <a:pt x="682" y="67"/>
                    <a:pt x="686" y="60"/>
                  </a:cubicBezTo>
                  <a:cubicBezTo>
                    <a:pt x="667" y="68"/>
                    <a:pt x="647" y="74"/>
                    <a:pt x="626" y="79"/>
                  </a:cubicBezTo>
                  <a:cubicBezTo>
                    <a:pt x="620" y="80"/>
                    <a:pt x="615" y="78"/>
                    <a:pt x="611" y="74"/>
                  </a:cubicBezTo>
                  <a:cubicBezTo>
                    <a:pt x="586" y="47"/>
                    <a:pt x="551" y="32"/>
                    <a:pt x="515" y="32"/>
                  </a:cubicBezTo>
                  <a:cubicBezTo>
                    <a:pt x="443" y="32"/>
                    <a:pt x="384" y="91"/>
                    <a:pt x="384" y="163"/>
                  </a:cubicBezTo>
                  <a:cubicBezTo>
                    <a:pt x="384" y="174"/>
                    <a:pt x="385" y="184"/>
                    <a:pt x="387" y="193"/>
                  </a:cubicBezTo>
                  <a:cubicBezTo>
                    <a:pt x="388" y="198"/>
                    <a:pt x="387" y="204"/>
                    <a:pt x="384" y="207"/>
                  </a:cubicBezTo>
                  <a:cubicBezTo>
                    <a:pt x="381" y="211"/>
                    <a:pt x="376" y="214"/>
                    <a:pt x="371" y="213"/>
                  </a:cubicBezTo>
                  <a:cubicBezTo>
                    <a:pt x="257" y="207"/>
                    <a:pt x="149" y="157"/>
                    <a:pt x="72" y="73"/>
                  </a:cubicBezTo>
                  <a:cubicBezTo>
                    <a:pt x="67" y="87"/>
                    <a:pt x="64" y="102"/>
                    <a:pt x="64" y="117"/>
                  </a:cubicBezTo>
                  <a:cubicBezTo>
                    <a:pt x="64" y="161"/>
                    <a:pt x="86" y="202"/>
                    <a:pt x="123" y="226"/>
                  </a:cubicBezTo>
                  <a:cubicBezTo>
                    <a:pt x="129" y="230"/>
                    <a:pt x="131" y="238"/>
                    <a:pt x="129" y="245"/>
                  </a:cubicBezTo>
                  <a:cubicBezTo>
                    <a:pt x="127" y="252"/>
                    <a:pt x="121" y="256"/>
                    <a:pt x="113" y="256"/>
                  </a:cubicBezTo>
                  <a:cubicBezTo>
                    <a:pt x="97" y="255"/>
                    <a:pt x="81" y="252"/>
                    <a:pt x="65" y="247"/>
                  </a:cubicBezTo>
                  <a:cubicBezTo>
                    <a:pt x="75" y="299"/>
                    <a:pt x="116" y="341"/>
                    <a:pt x="168" y="352"/>
                  </a:cubicBezTo>
                  <a:cubicBezTo>
                    <a:pt x="176" y="353"/>
                    <a:pt x="181" y="360"/>
                    <a:pt x="181" y="367"/>
                  </a:cubicBezTo>
                  <a:cubicBezTo>
                    <a:pt x="181" y="375"/>
                    <a:pt x="177" y="381"/>
                    <a:pt x="169" y="383"/>
                  </a:cubicBezTo>
                  <a:cubicBezTo>
                    <a:pt x="155" y="387"/>
                    <a:pt x="139" y="389"/>
                    <a:pt x="124" y="389"/>
                  </a:cubicBezTo>
                  <a:cubicBezTo>
                    <a:pt x="147" y="429"/>
                    <a:pt x="189" y="455"/>
                    <a:pt x="236" y="456"/>
                  </a:cubicBezTo>
                  <a:cubicBezTo>
                    <a:pt x="243" y="456"/>
                    <a:pt x="249" y="461"/>
                    <a:pt x="251" y="467"/>
                  </a:cubicBezTo>
                  <a:cubicBezTo>
                    <a:pt x="254" y="474"/>
                    <a:pt x="251" y="481"/>
                    <a:pt x="246" y="485"/>
                  </a:cubicBezTo>
                  <a:cubicBezTo>
                    <a:pt x="199" y="522"/>
                    <a:pt x="143" y="545"/>
                    <a:pt x="84" y="5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10"/>
            <p:cNvSpPr/>
            <p:nvPr/>
          </p:nvSpPr>
          <p:spPr>
            <a:xfrm>
              <a:off x="1579320" y="3331800"/>
              <a:ext cx="3294000" cy="27468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>
                  <a:solidFill>
                    <a:srgbClr val="000000"/>
                  </a:solidFill>
                  <a:latin typeface="Calibri Light"/>
                </a:rPr>
                <a:t>TOP SOCIAL MEDIA SITES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22" name="CustomShape 11"/>
            <p:cNvSpPr/>
            <p:nvPr/>
          </p:nvSpPr>
          <p:spPr>
            <a:xfrm>
              <a:off x="2211840" y="3787560"/>
              <a:ext cx="984240" cy="16776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100" spc="-1" strike="noStrike">
                  <a:solidFill>
                    <a:srgbClr val="000000"/>
                  </a:solidFill>
                  <a:latin typeface="Calibri Light"/>
                </a:rPr>
                <a:t>FACEBOOK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23" name="CustomShape 12"/>
            <p:cNvSpPr/>
            <p:nvPr/>
          </p:nvSpPr>
          <p:spPr>
            <a:xfrm>
              <a:off x="2211840" y="3973320"/>
              <a:ext cx="1726560" cy="42696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>
                  <a:solidFill>
                    <a:srgbClr val="c85660"/>
                  </a:solidFill>
                  <a:latin typeface="Calibri Light"/>
                </a:rPr>
                <a:t>1.59</a:t>
              </a: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624" name="CustomShape 13"/>
            <p:cNvSpPr/>
            <p:nvPr/>
          </p:nvSpPr>
          <p:spPr>
            <a:xfrm>
              <a:off x="2211840" y="4375800"/>
              <a:ext cx="1595520" cy="33444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00000"/>
                  </a:solidFill>
                  <a:latin typeface="Calibri Light"/>
                </a:rPr>
                <a:t>Billion users each month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25" name="CustomShape 14"/>
            <p:cNvSpPr/>
            <p:nvPr/>
          </p:nvSpPr>
          <p:spPr>
            <a:xfrm>
              <a:off x="1579320" y="3787560"/>
              <a:ext cx="462600" cy="462600"/>
            </a:xfrm>
            <a:prstGeom prst="ellipse">
              <a:avLst/>
            </a:prstGeom>
            <a:solidFill>
              <a:srgbClr val="c85660"/>
            </a:solidFill>
            <a:ln>
              <a:noFill/>
            </a:ln>
            <a:effectLst>
              <a:outerShdw algn="t" blurRad="50800" dir="54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6" name="CustomShape 15"/>
            <p:cNvSpPr/>
            <p:nvPr/>
          </p:nvSpPr>
          <p:spPr>
            <a:xfrm>
              <a:off x="1731600" y="3888720"/>
              <a:ext cx="158400" cy="260640"/>
            </a:xfrm>
            <a:custGeom>
              <a:avLst/>
              <a:gdLst/>
              <a:ahLst/>
              <a:rect l="l" t="t" r="r" b="b"/>
              <a:pathLst>
                <a:path w="962" h="1584">
                  <a:moveTo>
                    <a:pt x="616" y="1584"/>
                  </a:moveTo>
                  <a:cubicBezTo>
                    <a:pt x="253" y="1584"/>
                    <a:pt x="253" y="1584"/>
                    <a:pt x="253" y="1584"/>
                  </a:cubicBezTo>
                  <a:cubicBezTo>
                    <a:pt x="233" y="1584"/>
                    <a:pt x="217" y="1569"/>
                    <a:pt x="217" y="1551"/>
                  </a:cubicBezTo>
                  <a:cubicBezTo>
                    <a:pt x="217" y="791"/>
                    <a:pt x="217" y="791"/>
                    <a:pt x="217" y="791"/>
                  </a:cubicBezTo>
                  <a:cubicBezTo>
                    <a:pt x="36" y="791"/>
                    <a:pt x="36" y="791"/>
                    <a:pt x="36" y="791"/>
                  </a:cubicBezTo>
                  <a:cubicBezTo>
                    <a:pt x="16" y="791"/>
                    <a:pt x="0" y="776"/>
                    <a:pt x="0" y="758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0" y="475"/>
                    <a:pt x="16" y="460"/>
                    <a:pt x="36" y="460"/>
                  </a:cubicBezTo>
                  <a:cubicBezTo>
                    <a:pt x="217" y="460"/>
                    <a:pt x="217" y="460"/>
                    <a:pt x="217" y="460"/>
                  </a:cubicBezTo>
                  <a:cubicBezTo>
                    <a:pt x="217" y="352"/>
                    <a:pt x="217" y="352"/>
                    <a:pt x="217" y="352"/>
                  </a:cubicBezTo>
                  <a:cubicBezTo>
                    <a:pt x="217" y="269"/>
                    <a:pt x="244" y="0"/>
                    <a:pt x="592" y="0"/>
                  </a:cubicBezTo>
                  <a:cubicBezTo>
                    <a:pt x="906" y="1"/>
                    <a:pt x="906" y="1"/>
                    <a:pt x="906" y="1"/>
                  </a:cubicBezTo>
                  <a:cubicBezTo>
                    <a:pt x="926" y="1"/>
                    <a:pt x="942" y="16"/>
                    <a:pt x="942" y="34"/>
                  </a:cubicBezTo>
                  <a:cubicBezTo>
                    <a:pt x="942" y="295"/>
                    <a:pt x="942" y="295"/>
                    <a:pt x="942" y="295"/>
                  </a:cubicBezTo>
                  <a:cubicBezTo>
                    <a:pt x="942" y="313"/>
                    <a:pt x="926" y="328"/>
                    <a:pt x="906" y="328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56" y="328"/>
                    <a:pt x="652" y="349"/>
                    <a:pt x="652" y="368"/>
                  </a:cubicBezTo>
                  <a:cubicBezTo>
                    <a:pt x="652" y="460"/>
                    <a:pt x="652" y="460"/>
                    <a:pt x="652" y="460"/>
                  </a:cubicBezTo>
                  <a:cubicBezTo>
                    <a:pt x="925" y="460"/>
                    <a:pt x="925" y="460"/>
                    <a:pt x="925" y="460"/>
                  </a:cubicBezTo>
                  <a:cubicBezTo>
                    <a:pt x="935" y="460"/>
                    <a:pt x="945" y="464"/>
                    <a:pt x="952" y="471"/>
                  </a:cubicBezTo>
                  <a:cubicBezTo>
                    <a:pt x="959" y="478"/>
                    <a:pt x="962" y="488"/>
                    <a:pt x="961" y="497"/>
                  </a:cubicBezTo>
                  <a:cubicBezTo>
                    <a:pt x="931" y="761"/>
                    <a:pt x="931" y="761"/>
                    <a:pt x="931" y="761"/>
                  </a:cubicBezTo>
                  <a:cubicBezTo>
                    <a:pt x="929" y="778"/>
                    <a:pt x="914" y="791"/>
                    <a:pt x="895" y="791"/>
                  </a:cubicBezTo>
                  <a:cubicBezTo>
                    <a:pt x="652" y="791"/>
                    <a:pt x="652" y="791"/>
                    <a:pt x="652" y="791"/>
                  </a:cubicBezTo>
                  <a:cubicBezTo>
                    <a:pt x="652" y="1551"/>
                    <a:pt x="652" y="1551"/>
                    <a:pt x="652" y="1551"/>
                  </a:cubicBezTo>
                  <a:cubicBezTo>
                    <a:pt x="652" y="1569"/>
                    <a:pt x="636" y="1584"/>
                    <a:pt x="616" y="1584"/>
                  </a:cubicBezTo>
                  <a:close/>
                  <a:moveTo>
                    <a:pt x="290" y="1518"/>
                  </a:moveTo>
                  <a:cubicBezTo>
                    <a:pt x="580" y="1518"/>
                    <a:pt x="580" y="1518"/>
                    <a:pt x="580" y="1518"/>
                  </a:cubicBezTo>
                  <a:cubicBezTo>
                    <a:pt x="580" y="758"/>
                    <a:pt x="580" y="758"/>
                    <a:pt x="580" y="758"/>
                  </a:cubicBezTo>
                  <a:cubicBezTo>
                    <a:pt x="580" y="740"/>
                    <a:pt x="596" y="725"/>
                    <a:pt x="616" y="725"/>
                  </a:cubicBezTo>
                  <a:cubicBezTo>
                    <a:pt x="862" y="725"/>
                    <a:pt x="862" y="725"/>
                    <a:pt x="862" y="725"/>
                  </a:cubicBezTo>
                  <a:cubicBezTo>
                    <a:pt x="885" y="527"/>
                    <a:pt x="885" y="527"/>
                    <a:pt x="885" y="527"/>
                  </a:cubicBezTo>
                  <a:cubicBezTo>
                    <a:pt x="616" y="527"/>
                    <a:pt x="616" y="527"/>
                    <a:pt x="616" y="527"/>
                  </a:cubicBezTo>
                  <a:cubicBezTo>
                    <a:pt x="596" y="527"/>
                    <a:pt x="580" y="512"/>
                    <a:pt x="580" y="493"/>
                  </a:cubicBezTo>
                  <a:cubicBezTo>
                    <a:pt x="580" y="368"/>
                    <a:pt x="580" y="368"/>
                    <a:pt x="580" y="368"/>
                  </a:cubicBezTo>
                  <a:cubicBezTo>
                    <a:pt x="580" y="289"/>
                    <a:pt x="639" y="261"/>
                    <a:pt x="689" y="261"/>
                  </a:cubicBezTo>
                  <a:cubicBezTo>
                    <a:pt x="870" y="261"/>
                    <a:pt x="870" y="261"/>
                    <a:pt x="870" y="261"/>
                  </a:cubicBezTo>
                  <a:cubicBezTo>
                    <a:pt x="870" y="67"/>
                    <a:pt x="870" y="67"/>
                    <a:pt x="870" y="67"/>
                  </a:cubicBezTo>
                  <a:cubicBezTo>
                    <a:pt x="592" y="66"/>
                    <a:pt x="592" y="66"/>
                    <a:pt x="592" y="66"/>
                  </a:cubicBezTo>
                  <a:cubicBezTo>
                    <a:pt x="329" y="66"/>
                    <a:pt x="290" y="245"/>
                    <a:pt x="290" y="352"/>
                  </a:cubicBezTo>
                  <a:cubicBezTo>
                    <a:pt x="290" y="493"/>
                    <a:pt x="290" y="493"/>
                    <a:pt x="290" y="493"/>
                  </a:cubicBezTo>
                  <a:cubicBezTo>
                    <a:pt x="290" y="512"/>
                    <a:pt x="273" y="527"/>
                    <a:pt x="253" y="527"/>
                  </a:cubicBezTo>
                  <a:cubicBezTo>
                    <a:pt x="72" y="527"/>
                    <a:pt x="72" y="527"/>
                    <a:pt x="72" y="527"/>
                  </a:cubicBezTo>
                  <a:cubicBezTo>
                    <a:pt x="72" y="725"/>
                    <a:pt x="72" y="725"/>
                    <a:pt x="72" y="725"/>
                  </a:cubicBezTo>
                  <a:cubicBezTo>
                    <a:pt x="253" y="725"/>
                    <a:pt x="253" y="725"/>
                    <a:pt x="253" y="725"/>
                  </a:cubicBezTo>
                  <a:cubicBezTo>
                    <a:pt x="273" y="725"/>
                    <a:pt x="290" y="740"/>
                    <a:pt x="290" y="758"/>
                  </a:cubicBezTo>
                  <a:lnTo>
                    <a:pt x="290" y="15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16"/>
            <p:cNvSpPr/>
            <p:nvPr/>
          </p:nvSpPr>
          <p:spPr>
            <a:xfrm>
              <a:off x="4851360" y="3787560"/>
              <a:ext cx="984240" cy="16776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100" spc="-1" strike="noStrike">
                  <a:solidFill>
                    <a:srgbClr val="000000"/>
                  </a:solidFill>
                  <a:latin typeface="Calibri Light"/>
                </a:rPr>
                <a:t>YOUTUBE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28" name="CustomShape 17"/>
            <p:cNvSpPr/>
            <p:nvPr/>
          </p:nvSpPr>
          <p:spPr>
            <a:xfrm>
              <a:off x="4851360" y="3973320"/>
              <a:ext cx="1576440" cy="42696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>
                  <a:solidFill>
                    <a:srgbClr val="ffaf25"/>
                  </a:solidFill>
                  <a:latin typeface="Calibri Light"/>
                </a:rPr>
                <a:t>1.44</a:t>
              </a: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629" name="CustomShape 18"/>
            <p:cNvSpPr/>
            <p:nvPr/>
          </p:nvSpPr>
          <p:spPr>
            <a:xfrm>
              <a:off x="4851360" y="4375800"/>
              <a:ext cx="1595520" cy="33444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00000"/>
                  </a:solidFill>
                  <a:latin typeface="Calibri Light"/>
                </a:rPr>
                <a:t>Billion users each month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30" name="CustomShape 19"/>
            <p:cNvSpPr/>
            <p:nvPr/>
          </p:nvSpPr>
          <p:spPr>
            <a:xfrm>
              <a:off x="4218840" y="3787560"/>
              <a:ext cx="462600" cy="462600"/>
            </a:xfrm>
            <a:prstGeom prst="ellipse">
              <a:avLst/>
            </a:prstGeom>
            <a:solidFill>
              <a:srgbClr val="ffaf25"/>
            </a:solidFill>
            <a:ln>
              <a:noFill/>
            </a:ln>
            <a:effectLst>
              <a:outerShdw algn="t" blurRad="50800" dir="54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1" name="CustomShape 20"/>
            <p:cNvSpPr/>
            <p:nvPr/>
          </p:nvSpPr>
          <p:spPr>
            <a:xfrm>
              <a:off x="2211840" y="4909320"/>
              <a:ext cx="984240" cy="16776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100" spc="-1" strike="noStrike">
                  <a:solidFill>
                    <a:srgbClr val="000000"/>
                  </a:solidFill>
                  <a:latin typeface="Calibri Light"/>
                </a:rPr>
                <a:t>INSTAGRAM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32" name="CustomShape 21"/>
            <p:cNvSpPr/>
            <p:nvPr/>
          </p:nvSpPr>
          <p:spPr>
            <a:xfrm>
              <a:off x="2211840" y="5095440"/>
              <a:ext cx="1629360" cy="42696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>
                  <a:solidFill>
                    <a:srgbClr val="635c5f"/>
                  </a:solidFill>
                  <a:latin typeface="Calibri Light"/>
                </a:rPr>
                <a:t>400</a:t>
              </a: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633" name="CustomShape 22"/>
            <p:cNvSpPr/>
            <p:nvPr/>
          </p:nvSpPr>
          <p:spPr>
            <a:xfrm>
              <a:off x="2211840" y="5506920"/>
              <a:ext cx="1595520" cy="33444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00000"/>
                  </a:solidFill>
                  <a:latin typeface="Calibri Light"/>
                </a:rPr>
                <a:t>Milion active monthly users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34" name="CustomShape 23"/>
            <p:cNvSpPr/>
            <p:nvPr/>
          </p:nvSpPr>
          <p:spPr>
            <a:xfrm>
              <a:off x="1579320" y="4909320"/>
              <a:ext cx="462600" cy="462600"/>
            </a:xfrm>
            <a:prstGeom prst="ellipse">
              <a:avLst/>
            </a:prstGeom>
            <a:solidFill>
              <a:srgbClr val="635c5f"/>
            </a:solidFill>
            <a:ln>
              <a:noFill/>
            </a:ln>
            <a:effectLst>
              <a:outerShdw algn="t" blurRad="50800" dir="5400000" dist="38160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5" name="CustomShape 24"/>
            <p:cNvSpPr/>
            <p:nvPr/>
          </p:nvSpPr>
          <p:spPr>
            <a:xfrm>
              <a:off x="4851360" y="4909320"/>
              <a:ext cx="984240" cy="16776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100" spc="-1" strike="noStrike">
                  <a:solidFill>
                    <a:srgbClr val="000000"/>
                  </a:solidFill>
                  <a:latin typeface="Calibri Light"/>
                </a:rPr>
                <a:t>TWITTER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36" name="CustomShape 25"/>
            <p:cNvSpPr/>
            <p:nvPr/>
          </p:nvSpPr>
          <p:spPr>
            <a:xfrm>
              <a:off x="4851360" y="5095440"/>
              <a:ext cx="1576440" cy="42696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800" spc="-1" strike="noStrike">
                  <a:solidFill>
                    <a:srgbClr val="808080"/>
                  </a:solidFill>
                  <a:latin typeface="Calibri Light"/>
                </a:rPr>
                <a:t>320</a:t>
              </a: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637" name="CustomShape 26"/>
            <p:cNvSpPr/>
            <p:nvPr/>
          </p:nvSpPr>
          <p:spPr>
            <a:xfrm>
              <a:off x="4851360" y="5506920"/>
              <a:ext cx="1595520" cy="33444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00000"/>
                  </a:solidFill>
                  <a:latin typeface="Calibri Light"/>
                </a:rPr>
                <a:t>Milion active monthly users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38" name="Line 27"/>
            <p:cNvSpPr/>
            <p:nvPr/>
          </p:nvSpPr>
          <p:spPr>
            <a:xfrm>
              <a:off x="4012920" y="3735000"/>
              <a:ext cx="360" cy="758160"/>
            </a:xfrm>
            <a:prstGeom prst="line">
              <a:avLst/>
            </a:prstGeom>
            <a:ln w="126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9" name="Line 28"/>
            <p:cNvSpPr/>
            <p:nvPr/>
          </p:nvSpPr>
          <p:spPr>
            <a:xfrm>
              <a:off x="4012920" y="4905360"/>
              <a:ext cx="360" cy="758160"/>
            </a:xfrm>
            <a:prstGeom prst="line">
              <a:avLst/>
            </a:prstGeom>
            <a:ln w="126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0" name="CustomShape 29"/>
            <p:cNvSpPr/>
            <p:nvPr/>
          </p:nvSpPr>
          <p:spPr>
            <a:xfrm>
              <a:off x="4312800" y="3921120"/>
              <a:ext cx="274680" cy="195840"/>
            </a:xfrm>
            <a:custGeom>
              <a:avLst/>
              <a:gdLst/>
              <a:ahLst/>
              <a:rect l="l" t="t" r="r" b="b"/>
              <a:pathLst>
                <a:path w="292" h="207">
                  <a:moveTo>
                    <a:pt x="244" y="207"/>
                  </a:moveTo>
                  <a:cubicBezTo>
                    <a:pt x="48" y="207"/>
                    <a:pt x="48" y="207"/>
                    <a:pt x="48" y="207"/>
                  </a:cubicBezTo>
                  <a:cubicBezTo>
                    <a:pt x="21" y="207"/>
                    <a:pt x="0" y="185"/>
                    <a:pt x="0" y="15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71" y="0"/>
                    <a:pt x="292" y="22"/>
                    <a:pt x="292" y="48"/>
                  </a:cubicBezTo>
                  <a:cubicBezTo>
                    <a:pt x="292" y="159"/>
                    <a:pt x="292" y="159"/>
                    <a:pt x="292" y="159"/>
                  </a:cubicBezTo>
                  <a:cubicBezTo>
                    <a:pt x="292" y="185"/>
                    <a:pt x="271" y="207"/>
                    <a:pt x="244" y="207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8"/>
                    <a:pt x="12" y="48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9"/>
                    <a:pt x="28" y="195"/>
                    <a:pt x="48" y="195"/>
                  </a:cubicBezTo>
                  <a:cubicBezTo>
                    <a:pt x="244" y="195"/>
                    <a:pt x="244" y="195"/>
                    <a:pt x="244" y="195"/>
                  </a:cubicBezTo>
                  <a:cubicBezTo>
                    <a:pt x="264" y="195"/>
                    <a:pt x="280" y="179"/>
                    <a:pt x="280" y="159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28"/>
                    <a:pt x="264" y="12"/>
                    <a:pt x="244" y="12"/>
                  </a:cubicBezTo>
                  <a:lnTo>
                    <a:pt x="48" y="12"/>
                  </a:lnTo>
                  <a:close/>
                  <a:moveTo>
                    <a:pt x="116" y="157"/>
                  </a:moveTo>
                  <a:cubicBezTo>
                    <a:pt x="115" y="157"/>
                    <a:pt x="114" y="157"/>
                    <a:pt x="113" y="157"/>
                  </a:cubicBezTo>
                  <a:cubicBezTo>
                    <a:pt x="111" y="156"/>
                    <a:pt x="109" y="154"/>
                    <a:pt x="109" y="1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9" y="44"/>
                    <a:pt x="111" y="42"/>
                    <a:pt x="113" y="41"/>
                  </a:cubicBezTo>
                  <a:cubicBezTo>
                    <a:pt x="115" y="40"/>
                    <a:pt x="117" y="40"/>
                    <a:pt x="119" y="41"/>
                  </a:cubicBezTo>
                  <a:cubicBezTo>
                    <a:pt x="201" y="94"/>
                    <a:pt x="201" y="94"/>
                    <a:pt x="201" y="94"/>
                  </a:cubicBezTo>
                  <a:cubicBezTo>
                    <a:pt x="203" y="95"/>
                    <a:pt x="204" y="97"/>
                    <a:pt x="204" y="99"/>
                  </a:cubicBezTo>
                  <a:cubicBezTo>
                    <a:pt x="204" y="101"/>
                    <a:pt x="203" y="103"/>
                    <a:pt x="201" y="104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8" y="157"/>
                    <a:pt x="117" y="157"/>
                    <a:pt x="116" y="157"/>
                  </a:cubicBezTo>
                  <a:close/>
                  <a:moveTo>
                    <a:pt x="122" y="57"/>
                  </a:moveTo>
                  <a:cubicBezTo>
                    <a:pt x="122" y="140"/>
                    <a:pt x="122" y="140"/>
                    <a:pt x="122" y="140"/>
                  </a:cubicBezTo>
                  <a:cubicBezTo>
                    <a:pt x="187" y="99"/>
                    <a:pt x="187" y="99"/>
                    <a:pt x="187" y="99"/>
                  </a:cubicBezTo>
                  <a:lnTo>
                    <a:pt x="12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41" name="Group 30"/>
            <p:cNvGrpSpPr/>
            <p:nvPr/>
          </p:nvGrpSpPr>
          <p:grpSpPr>
            <a:xfrm>
              <a:off x="1693080" y="5022360"/>
              <a:ext cx="235080" cy="236880"/>
              <a:chOff x="1693080" y="5022360"/>
              <a:chExt cx="235080" cy="236880"/>
            </a:xfrm>
          </p:grpSpPr>
          <p:sp>
            <p:nvSpPr>
              <p:cNvPr id="642" name="CustomShape 31"/>
              <p:cNvSpPr/>
              <p:nvPr/>
            </p:nvSpPr>
            <p:spPr>
              <a:xfrm>
                <a:off x="1693080" y="5022360"/>
                <a:ext cx="235080" cy="236880"/>
              </a:xfrm>
              <a:custGeom>
                <a:avLst/>
                <a:gdLst/>
                <a:ahLst/>
                <a:rect l="l" t="t" r="r" b="b"/>
                <a:pathLst>
                  <a:path w="179" h="180">
                    <a:moveTo>
                      <a:pt x="146" y="180"/>
                    </a:moveTo>
                    <a:cubicBezTo>
                      <a:pt x="34" y="180"/>
                      <a:pt x="34" y="180"/>
                      <a:pt x="34" y="180"/>
                    </a:cubicBezTo>
                    <a:cubicBezTo>
                      <a:pt x="15" y="180"/>
                      <a:pt x="0" y="165"/>
                      <a:pt x="0" y="1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4" y="0"/>
                      <a:pt x="179" y="15"/>
                      <a:pt x="179" y="34"/>
                    </a:cubicBezTo>
                    <a:cubicBezTo>
                      <a:pt x="179" y="146"/>
                      <a:pt x="179" y="146"/>
                      <a:pt x="179" y="146"/>
                    </a:cubicBezTo>
                    <a:cubicBezTo>
                      <a:pt x="179" y="165"/>
                      <a:pt x="164" y="180"/>
                      <a:pt x="146" y="180"/>
                    </a:cubicBezTo>
                    <a:close/>
                    <a:moveTo>
                      <a:pt x="34" y="8"/>
                    </a:moveTo>
                    <a:cubicBezTo>
                      <a:pt x="19" y="8"/>
                      <a:pt x="7" y="19"/>
                      <a:pt x="7" y="34"/>
                    </a:cubicBezTo>
                    <a:cubicBezTo>
                      <a:pt x="7" y="146"/>
                      <a:pt x="7" y="146"/>
                      <a:pt x="7" y="146"/>
                    </a:cubicBezTo>
                    <a:cubicBezTo>
                      <a:pt x="7" y="160"/>
                      <a:pt x="19" y="172"/>
                      <a:pt x="34" y="172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60" y="172"/>
                      <a:pt x="172" y="160"/>
                      <a:pt x="172" y="146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19"/>
                      <a:pt x="160" y="8"/>
                      <a:pt x="146" y="8"/>
                    </a:cubicBezTo>
                    <a:lnTo>
                      <a:pt x="34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3" name="CustomShape 32"/>
              <p:cNvSpPr/>
              <p:nvPr/>
            </p:nvSpPr>
            <p:spPr>
              <a:xfrm>
                <a:off x="1698480" y="5101560"/>
                <a:ext cx="70200" cy="8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" name="CustomShape 33"/>
              <p:cNvSpPr/>
              <p:nvPr/>
            </p:nvSpPr>
            <p:spPr>
              <a:xfrm>
                <a:off x="1854000" y="5101560"/>
                <a:ext cx="70200" cy="8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5" name="CustomShape 34"/>
              <p:cNvSpPr/>
              <p:nvPr/>
            </p:nvSpPr>
            <p:spPr>
              <a:xfrm>
                <a:off x="1752480" y="5081400"/>
                <a:ext cx="117720" cy="118080"/>
              </a:xfrm>
              <a:custGeom>
                <a:avLst/>
                <a:gdLst/>
                <a:ahLst/>
                <a:rect l="l" t="t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8"/>
                    </a:moveTo>
                    <a:cubicBezTo>
                      <a:pt x="24" y="8"/>
                      <a:pt x="7" y="24"/>
                      <a:pt x="7" y="45"/>
                    </a:cubicBezTo>
                    <a:cubicBezTo>
                      <a:pt x="7" y="66"/>
                      <a:pt x="24" y="82"/>
                      <a:pt x="45" y="82"/>
                    </a:cubicBezTo>
                    <a:cubicBezTo>
                      <a:pt x="65" y="82"/>
                      <a:pt x="82" y="66"/>
                      <a:pt x="82" y="45"/>
                    </a:cubicBezTo>
                    <a:cubicBezTo>
                      <a:pt x="82" y="24"/>
                      <a:pt x="65" y="8"/>
                      <a:pt x="45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6" name="CustomShape 35"/>
              <p:cNvSpPr/>
              <p:nvPr/>
            </p:nvSpPr>
            <p:spPr>
              <a:xfrm>
                <a:off x="1870560" y="5052240"/>
                <a:ext cx="38160" cy="39240"/>
              </a:xfrm>
              <a:custGeom>
                <a:avLst/>
                <a:gdLst/>
                <a:ahLst/>
                <a:rect l="l" t="t" r="r" b="b"/>
                <a:pathLst>
                  <a:path w="29" h="30">
                    <a:moveTo>
                      <a:pt x="26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0" y="28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8" y="0"/>
                      <a:pt x="29" y="1"/>
                      <a:pt x="29" y="3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8"/>
                      <a:pt x="28" y="30"/>
                      <a:pt x="26" y="30"/>
                    </a:cubicBezTo>
                    <a:close/>
                    <a:moveTo>
                      <a:pt x="7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7" y="7"/>
                      <a:pt x="7" y="7"/>
                      <a:pt x="7" y="7"/>
                    </a:cubicBezTo>
                    <a:lnTo>
                      <a:pt x="7" y="2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7" name="CustomShape 36"/>
              <p:cNvSpPr/>
              <p:nvPr/>
            </p:nvSpPr>
            <p:spPr>
              <a:xfrm>
                <a:off x="1713240" y="5032800"/>
                <a:ext cx="8640" cy="73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8" name="CustomShape 37"/>
              <p:cNvSpPr/>
              <p:nvPr/>
            </p:nvSpPr>
            <p:spPr>
              <a:xfrm>
                <a:off x="1732680" y="5027400"/>
                <a:ext cx="9000" cy="78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9" name="CustomShape 38"/>
              <p:cNvSpPr/>
              <p:nvPr/>
            </p:nvSpPr>
            <p:spPr>
              <a:xfrm>
                <a:off x="1752480" y="5027400"/>
                <a:ext cx="8640" cy="78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0" name="CustomShape 39"/>
            <p:cNvSpPr/>
            <p:nvPr/>
          </p:nvSpPr>
          <p:spPr>
            <a:xfrm>
              <a:off x="1625040" y="2312280"/>
              <a:ext cx="5101200" cy="100404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00000"/>
                  </a:solidFill>
                  <a:latin typeface="Calibri Light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651" name="Group 40"/>
          <p:cNvGrpSpPr/>
          <p:nvPr/>
        </p:nvGrpSpPr>
        <p:grpSpPr>
          <a:xfrm>
            <a:off x="7315200" y="1150560"/>
            <a:ext cx="3297240" cy="4996080"/>
            <a:chOff x="7315200" y="1150560"/>
            <a:chExt cx="3297240" cy="4996080"/>
          </a:xfrm>
        </p:grpSpPr>
        <p:grpSp>
          <p:nvGrpSpPr>
            <p:cNvPr id="652" name="Group 41"/>
            <p:cNvGrpSpPr/>
            <p:nvPr/>
          </p:nvGrpSpPr>
          <p:grpSpPr>
            <a:xfrm>
              <a:off x="8305560" y="1150560"/>
              <a:ext cx="2306880" cy="4981320"/>
              <a:chOff x="8305560" y="1150560"/>
              <a:chExt cx="2306880" cy="4981320"/>
            </a:xfrm>
          </p:grpSpPr>
          <p:grpSp>
            <p:nvGrpSpPr>
              <p:cNvPr id="653" name="Group 42"/>
              <p:cNvGrpSpPr/>
              <p:nvPr/>
            </p:nvGrpSpPr>
            <p:grpSpPr>
              <a:xfrm>
                <a:off x="9867600" y="1150560"/>
                <a:ext cx="372960" cy="30600"/>
                <a:chOff x="9867600" y="1150560"/>
                <a:chExt cx="372960" cy="30600"/>
              </a:xfrm>
            </p:grpSpPr>
            <p:sp>
              <p:nvSpPr>
                <p:cNvPr id="654" name="CustomShape 43"/>
                <p:cNvSpPr/>
                <p:nvPr/>
              </p:nvSpPr>
              <p:spPr>
                <a:xfrm>
                  <a:off x="9880560" y="1150560"/>
                  <a:ext cx="348840" cy="19440"/>
                </a:xfrm>
                <a:custGeom>
                  <a:avLst/>
                  <a:gdLst/>
                  <a:ahLst/>
                  <a:rect l="l" t="t" r="r" b="b"/>
                  <a:pathLst>
                    <a:path w="1309" h="74">
                      <a:moveTo>
                        <a:pt x="36" y="0"/>
                      </a:moveTo>
                      <a:lnTo>
                        <a:pt x="1272" y="0"/>
                      </a:lnTo>
                      <a:lnTo>
                        <a:pt x="1280" y="1"/>
                      </a:lnTo>
                      <a:lnTo>
                        <a:pt x="1286" y="3"/>
                      </a:lnTo>
                      <a:lnTo>
                        <a:pt x="1292" y="7"/>
                      </a:lnTo>
                      <a:lnTo>
                        <a:pt x="1298" y="11"/>
                      </a:lnTo>
                      <a:lnTo>
                        <a:pt x="1302" y="16"/>
                      </a:lnTo>
                      <a:lnTo>
                        <a:pt x="1306" y="23"/>
                      </a:lnTo>
                      <a:lnTo>
                        <a:pt x="1308" y="30"/>
                      </a:lnTo>
                      <a:lnTo>
                        <a:pt x="1309" y="38"/>
                      </a:lnTo>
                      <a:lnTo>
                        <a:pt x="1309" y="38"/>
                      </a:lnTo>
                      <a:lnTo>
                        <a:pt x="1308" y="44"/>
                      </a:lnTo>
                      <a:lnTo>
                        <a:pt x="1306" y="51"/>
                      </a:lnTo>
                      <a:lnTo>
                        <a:pt x="1302" y="58"/>
                      </a:lnTo>
                      <a:lnTo>
                        <a:pt x="1298" y="64"/>
                      </a:lnTo>
                      <a:lnTo>
                        <a:pt x="1292" y="67"/>
                      </a:lnTo>
                      <a:lnTo>
                        <a:pt x="1286" y="71"/>
                      </a:lnTo>
                      <a:lnTo>
                        <a:pt x="1280" y="73"/>
                      </a:lnTo>
                      <a:lnTo>
                        <a:pt x="1272" y="74"/>
                      </a:lnTo>
                      <a:lnTo>
                        <a:pt x="36" y="74"/>
                      </a:lnTo>
                      <a:lnTo>
                        <a:pt x="30" y="73"/>
                      </a:lnTo>
                      <a:lnTo>
                        <a:pt x="23" y="71"/>
                      </a:lnTo>
                      <a:lnTo>
                        <a:pt x="16" y="67"/>
                      </a:lnTo>
                      <a:lnTo>
                        <a:pt x="10" y="64"/>
                      </a:lnTo>
                      <a:lnTo>
                        <a:pt x="6" y="58"/>
                      </a:lnTo>
                      <a:lnTo>
                        <a:pt x="2" y="51"/>
                      </a:lnTo>
                      <a:lnTo>
                        <a:pt x="1" y="44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2" y="23"/>
                      </a:lnTo>
                      <a:lnTo>
                        <a:pt x="6" y="16"/>
                      </a:lnTo>
                      <a:lnTo>
                        <a:pt x="10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rotWithShape="0">
                  <a:gsLst>
                    <a:gs pos="10000">
                      <a:schemeClr val="bg1">
                        <a:lumMod val="50000"/>
                      </a:schemeClr>
                    </a:gs>
                    <a:gs pos="28744">
                      <a:schemeClr val="bg1">
                        <a:lumMod val="75000"/>
                      </a:schemeClr>
                    </a:gs>
                    <a:gs pos="54000">
                      <a:schemeClr val="tx1"/>
                    </a:gs>
                    <a:gs pos="78000">
                      <a:srgbClr val="060606"/>
                    </a:gs>
                    <a:gs pos="100000">
                      <a:srgbClr val="3c3c3c"/>
                    </a:gs>
                  </a:gsLst>
                  <a:lin ang="54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5" name="CustomShape 44"/>
                <p:cNvSpPr/>
                <p:nvPr/>
              </p:nvSpPr>
              <p:spPr>
                <a:xfrm>
                  <a:off x="9867600" y="1160280"/>
                  <a:ext cx="372960" cy="2088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56" name="Group 45"/>
              <p:cNvGrpSpPr/>
              <p:nvPr/>
            </p:nvGrpSpPr>
            <p:grpSpPr>
              <a:xfrm>
                <a:off x="8305560" y="1861560"/>
                <a:ext cx="30240" cy="1046880"/>
                <a:chOff x="8305560" y="1861560"/>
                <a:chExt cx="30240" cy="1046880"/>
              </a:xfrm>
            </p:grpSpPr>
            <p:sp>
              <p:nvSpPr>
                <p:cNvPr id="657" name="CustomShape 46"/>
                <p:cNvSpPr/>
                <p:nvPr/>
              </p:nvSpPr>
              <p:spPr>
                <a:xfrm>
                  <a:off x="8305560" y="1868040"/>
                  <a:ext cx="18720" cy="206280"/>
                </a:xfrm>
                <a:custGeom>
                  <a:avLst/>
                  <a:gdLst/>
                  <a:ahLst/>
                  <a:rect l="l" t="t" r="r" b="b"/>
                  <a:pathLst>
                    <a:path w="74" h="760">
                      <a:moveTo>
                        <a:pt x="0" y="723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723"/>
                      </a:lnTo>
                      <a:lnTo>
                        <a:pt x="73" y="730"/>
                      </a:lnTo>
                      <a:lnTo>
                        <a:pt x="71" y="738"/>
                      </a:lnTo>
                      <a:lnTo>
                        <a:pt x="67" y="744"/>
                      </a:lnTo>
                      <a:lnTo>
                        <a:pt x="63" y="750"/>
                      </a:lnTo>
                      <a:lnTo>
                        <a:pt x="58" y="754"/>
                      </a:lnTo>
                      <a:lnTo>
                        <a:pt x="51" y="758"/>
                      </a:lnTo>
                      <a:lnTo>
                        <a:pt x="44" y="760"/>
                      </a:lnTo>
                      <a:lnTo>
                        <a:pt x="38" y="760"/>
                      </a:lnTo>
                      <a:lnTo>
                        <a:pt x="38" y="760"/>
                      </a:lnTo>
                      <a:lnTo>
                        <a:pt x="30" y="760"/>
                      </a:lnTo>
                      <a:lnTo>
                        <a:pt x="23" y="758"/>
                      </a:lnTo>
                      <a:lnTo>
                        <a:pt x="16" y="754"/>
                      </a:lnTo>
                      <a:lnTo>
                        <a:pt x="11" y="750"/>
                      </a:lnTo>
                      <a:lnTo>
                        <a:pt x="7" y="744"/>
                      </a:lnTo>
                      <a:lnTo>
                        <a:pt x="3" y="738"/>
                      </a:lnTo>
                      <a:lnTo>
                        <a:pt x="1" y="730"/>
                      </a:lnTo>
                      <a:lnTo>
                        <a:pt x="0" y="723"/>
                      </a:lnTo>
                      <a:close/>
                    </a:path>
                  </a:pathLst>
                </a:custGeom>
                <a:gradFill rotWithShape="0">
                  <a:gsLst>
                    <a:gs pos="10000">
                      <a:schemeClr val="bg1">
                        <a:lumMod val="50000"/>
                      </a:schemeClr>
                    </a:gs>
                    <a:gs pos="28744">
                      <a:schemeClr val="bg1">
                        <a:lumMod val="75000"/>
                      </a:schemeClr>
                    </a:gs>
                    <a:gs pos="54000">
                      <a:schemeClr val="tx1"/>
                    </a:gs>
                    <a:gs pos="78000">
                      <a:srgbClr val="060606"/>
                    </a:gs>
                    <a:gs pos="100000">
                      <a:srgbClr val="3c3c3c"/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8" name="CustomShape 47"/>
                <p:cNvSpPr/>
                <p:nvPr/>
              </p:nvSpPr>
              <p:spPr>
                <a:xfrm>
                  <a:off x="8305560" y="2335320"/>
                  <a:ext cx="18720" cy="160200"/>
                </a:xfrm>
                <a:custGeom>
                  <a:avLst/>
                  <a:gdLst/>
                  <a:ahLst/>
                  <a:rect l="l" t="t" r="r" b="b"/>
                  <a:pathLst>
                    <a:path w="74" h="588">
                      <a:moveTo>
                        <a:pt x="0" y="550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7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7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550"/>
                      </a:lnTo>
                      <a:lnTo>
                        <a:pt x="73" y="558"/>
                      </a:lnTo>
                      <a:lnTo>
                        <a:pt x="71" y="565"/>
                      </a:lnTo>
                      <a:lnTo>
                        <a:pt x="67" y="571"/>
                      </a:lnTo>
                      <a:lnTo>
                        <a:pt x="63" y="576"/>
                      </a:lnTo>
                      <a:lnTo>
                        <a:pt x="58" y="581"/>
                      </a:lnTo>
                      <a:lnTo>
                        <a:pt x="51" y="584"/>
                      </a:lnTo>
                      <a:lnTo>
                        <a:pt x="44" y="587"/>
                      </a:lnTo>
                      <a:lnTo>
                        <a:pt x="38" y="588"/>
                      </a:lnTo>
                      <a:lnTo>
                        <a:pt x="38" y="588"/>
                      </a:lnTo>
                      <a:lnTo>
                        <a:pt x="30" y="587"/>
                      </a:lnTo>
                      <a:lnTo>
                        <a:pt x="23" y="584"/>
                      </a:lnTo>
                      <a:lnTo>
                        <a:pt x="16" y="581"/>
                      </a:lnTo>
                      <a:lnTo>
                        <a:pt x="11" y="576"/>
                      </a:lnTo>
                      <a:lnTo>
                        <a:pt x="7" y="571"/>
                      </a:lnTo>
                      <a:lnTo>
                        <a:pt x="3" y="565"/>
                      </a:lnTo>
                      <a:lnTo>
                        <a:pt x="1" y="558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 rotWithShape="0">
                  <a:gsLst>
                    <a:gs pos="10000">
                      <a:schemeClr val="bg1">
                        <a:lumMod val="50000"/>
                      </a:schemeClr>
                    </a:gs>
                    <a:gs pos="28744">
                      <a:schemeClr val="bg1">
                        <a:lumMod val="75000"/>
                      </a:schemeClr>
                    </a:gs>
                    <a:gs pos="54000">
                      <a:schemeClr val="tx1"/>
                    </a:gs>
                    <a:gs pos="78000">
                      <a:srgbClr val="060606"/>
                    </a:gs>
                    <a:gs pos="100000">
                      <a:srgbClr val="3c3c3c"/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9" name="CustomShape 48"/>
                <p:cNvSpPr/>
                <p:nvPr/>
              </p:nvSpPr>
              <p:spPr>
                <a:xfrm>
                  <a:off x="8305560" y="2743200"/>
                  <a:ext cx="18720" cy="160200"/>
                </a:xfrm>
                <a:custGeom>
                  <a:avLst/>
                  <a:gdLst/>
                  <a:ahLst/>
                  <a:rect l="l" t="t" r="r" b="b"/>
                  <a:pathLst>
                    <a:path w="74" h="587">
                      <a:moveTo>
                        <a:pt x="0" y="551"/>
                      </a:move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3" y="23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7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3"/>
                      </a:lnTo>
                      <a:lnTo>
                        <a:pt x="73" y="30"/>
                      </a:lnTo>
                      <a:lnTo>
                        <a:pt x="74" y="38"/>
                      </a:lnTo>
                      <a:lnTo>
                        <a:pt x="74" y="551"/>
                      </a:lnTo>
                      <a:lnTo>
                        <a:pt x="73" y="557"/>
                      </a:lnTo>
                      <a:lnTo>
                        <a:pt x="71" y="564"/>
                      </a:lnTo>
                      <a:lnTo>
                        <a:pt x="67" y="571"/>
                      </a:lnTo>
                      <a:lnTo>
                        <a:pt x="63" y="577"/>
                      </a:lnTo>
                      <a:lnTo>
                        <a:pt x="58" y="581"/>
                      </a:lnTo>
                      <a:lnTo>
                        <a:pt x="51" y="585"/>
                      </a:lnTo>
                      <a:lnTo>
                        <a:pt x="44" y="586"/>
                      </a:lnTo>
                      <a:lnTo>
                        <a:pt x="38" y="587"/>
                      </a:lnTo>
                      <a:lnTo>
                        <a:pt x="38" y="587"/>
                      </a:lnTo>
                      <a:lnTo>
                        <a:pt x="30" y="586"/>
                      </a:lnTo>
                      <a:lnTo>
                        <a:pt x="23" y="585"/>
                      </a:lnTo>
                      <a:lnTo>
                        <a:pt x="16" y="581"/>
                      </a:lnTo>
                      <a:lnTo>
                        <a:pt x="11" y="577"/>
                      </a:lnTo>
                      <a:lnTo>
                        <a:pt x="7" y="571"/>
                      </a:lnTo>
                      <a:lnTo>
                        <a:pt x="3" y="564"/>
                      </a:lnTo>
                      <a:lnTo>
                        <a:pt x="1" y="557"/>
                      </a:lnTo>
                      <a:lnTo>
                        <a:pt x="0" y="551"/>
                      </a:lnTo>
                      <a:close/>
                    </a:path>
                  </a:pathLst>
                </a:custGeom>
                <a:gradFill rotWithShape="0">
                  <a:gsLst>
                    <a:gs pos="10000">
                      <a:schemeClr val="bg1">
                        <a:lumMod val="50000"/>
                      </a:schemeClr>
                    </a:gs>
                    <a:gs pos="28744">
                      <a:schemeClr val="bg1">
                        <a:lumMod val="75000"/>
                      </a:schemeClr>
                    </a:gs>
                    <a:gs pos="54000">
                      <a:schemeClr val="tx1"/>
                    </a:gs>
                    <a:gs pos="78000">
                      <a:srgbClr val="060606"/>
                    </a:gs>
                    <a:gs pos="100000">
                      <a:srgbClr val="3c3c3c"/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0" name="CustomShape 49"/>
                <p:cNvSpPr/>
                <p:nvPr/>
              </p:nvSpPr>
              <p:spPr>
                <a:xfrm>
                  <a:off x="8315280" y="1861560"/>
                  <a:ext cx="20520" cy="22104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</a:gsLst>
                  <a:lin ang="162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1" name="CustomShape 50"/>
                <p:cNvSpPr/>
                <p:nvPr/>
              </p:nvSpPr>
              <p:spPr>
                <a:xfrm>
                  <a:off x="8315280" y="2330280"/>
                  <a:ext cx="20520" cy="16992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</a:gsLst>
                  <a:lin ang="162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2" name="CustomShape 51"/>
                <p:cNvSpPr/>
                <p:nvPr/>
              </p:nvSpPr>
              <p:spPr>
                <a:xfrm>
                  <a:off x="8314920" y="2736720"/>
                  <a:ext cx="20520" cy="17172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</a:gsLst>
                  <a:lin ang="162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63" name="CustomShape 52"/>
              <p:cNvSpPr/>
              <p:nvPr/>
            </p:nvSpPr>
            <p:spPr>
              <a:xfrm>
                <a:off x="8332920" y="1176480"/>
                <a:ext cx="2279520" cy="4955400"/>
              </a:xfrm>
              <a:custGeom>
                <a:avLst/>
                <a:gdLst/>
                <a:ahLst/>
                <a:rect l="l" t="t" r="r" b="b"/>
                <a:pathLst>
                  <a:path w="8536" h="18144">
                    <a:moveTo>
                      <a:pt x="1286" y="0"/>
                    </a:moveTo>
                    <a:lnTo>
                      <a:pt x="7249" y="0"/>
                    </a:lnTo>
                    <a:lnTo>
                      <a:pt x="7316" y="1"/>
                    </a:lnTo>
                    <a:lnTo>
                      <a:pt x="7381" y="5"/>
                    </a:lnTo>
                    <a:lnTo>
                      <a:pt x="7446" y="15"/>
                    </a:lnTo>
                    <a:lnTo>
                      <a:pt x="7508" y="26"/>
                    </a:lnTo>
                    <a:lnTo>
                      <a:pt x="7570" y="40"/>
                    </a:lnTo>
                    <a:lnTo>
                      <a:pt x="7632" y="58"/>
                    </a:lnTo>
                    <a:lnTo>
                      <a:pt x="7691" y="77"/>
                    </a:lnTo>
                    <a:lnTo>
                      <a:pt x="7749" y="101"/>
                    </a:lnTo>
                    <a:lnTo>
                      <a:pt x="7806" y="126"/>
                    </a:lnTo>
                    <a:lnTo>
                      <a:pt x="7862" y="155"/>
                    </a:lnTo>
                    <a:lnTo>
                      <a:pt x="7916" y="186"/>
                    </a:lnTo>
                    <a:lnTo>
                      <a:pt x="7968" y="220"/>
                    </a:lnTo>
                    <a:lnTo>
                      <a:pt x="8018" y="255"/>
                    </a:lnTo>
                    <a:lnTo>
                      <a:pt x="8067" y="294"/>
                    </a:lnTo>
                    <a:lnTo>
                      <a:pt x="8114" y="334"/>
                    </a:lnTo>
                    <a:lnTo>
                      <a:pt x="8158" y="377"/>
                    </a:lnTo>
                    <a:lnTo>
                      <a:pt x="8201" y="422"/>
                    </a:lnTo>
                    <a:lnTo>
                      <a:pt x="8242" y="468"/>
                    </a:lnTo>
                    <a:lnTo>
                      <a:pt x="8279" y="517"/>
                    </a:lnTo>
                    <a:lnTo>
                      <a:pt x="8316" y="567"/>
                    </a:lnTo>
                    <a:lnTo>
                      <a:pt x="8349" y="620"/>
                    </a:lnTo>
                    <a:lnTo>
                      <a:pt x="8380" y="674"/>
                    </a:lnTo>
                    <a:lnTo>
                      <a:pt x="8408" y="728"/>
                    </a:lnTo>
                    <a:lnTo>
                      <a:pt x="8434" y="785"/>
                    </a:lnTo>
                    <a:lnTo>
                      <a:pt x="8457" y="845"/>
                    </a:lnTo>
                    <a:lnTo>
                      <a:pt x="8478" y="904"/>
                    </a:lnTo>
                    <a:lnTo>
                      <a:pt x="8495" y="964"/>
                    </a:lnTo>
                    <a:lnTo>
                      <a:pt x="8510" y="1027"/>
                    </a:lnTo>
                    <a:lnTo>
                      <a:pt x="8521" y="1090"/>
                    </a:lnTo>
                    <a:lnTo>
                      <a:pt x="8529" y="1153"/>
                    </a:lnTo>
                    <a:lnTo>
                      <a:pt x="8535" y="1218"/>
                    </a:lnTo>
                    <a:lnTo>
                      <a:pt x="8536" y="1285"/>
                    </a:lnTo>
                    <a:lnTo>
                      <a:pt x="8536" y="16858"/>
                    </a:lnTo>
                    <a:lnTo>
                      <a:pt x="8535" y="16924"/>
                    </a:lnTo>
                    <a:lnTo>
                      <a:pt x="8529" y="16989"/>
                    </a:lnTo>
                    <a:lnTo>
                      <a:pt x="8521" y="17054"/>
                    </a:lnTo>
                    <a:lnTo>
                      <a:pt x="8510" y="17117"/>
                    </a:lnTo>
                    <a:lnTo>
                      <a:pt x="8495" y="17178"/>
                    </a:lnTo>
                    <a:lnTo>
                      <a:pt x="8478" y="17240"/>
                    </a:lnTo>
                    <a:lnTo>
                      <a:pt x="8457" y="17299"/>
                    </a:lnTo>
                    <a:lnTo>
                      <a:pt x="8434" y="17357"/>
                    </a:lnTo>
                    <a:lnTo>
                      <a:pt x="8408" y="17414"/>
                    </a:lnTo>
                    <a:lnTo>
                      <a:pt x="8380" y="17470"/>
                    </a:lnTo>
                    <a:lnTo>
                      <a:pt x="8349" y="17524"/>
                    </a:lnTo>
                    <a:lnTo>
                      <a:pt x="8316" y="17576"/>
                    </a:lnTo>
                    <a:lnTo>
                      <a:pt x="8279" y="17626"/>
                    </a:lnTo>
                    <a:lnTo>
                      <a:pt x="8242" y="17675"/>
                    </a:lnTo>
                    <a:lnTo>
                      <a:pt x="8201" y="17722"/>
                    </a:lnTo>
                    <a:lnTo>
                      <a:pt x="8158" y="17767"/>
                    </a:lnTo>
                    <a:lnTo>
                      <a:pt x="8114" y="17809"/>
                    </a:lnTo>
                    <a:lnTo>
                      <a:pt x="8067" y="17850"/>
                    </a:lnTo>
                    <a:lnTo>
                      <a:pt x="8018" y="17888"/>
                    </a:lnTo>
                    <a:lnTo>
                      <a:pt x="7968" y="17924"/>
                    </a:lnTo>
                    <a:lnTo>
                      <a:pt x="7916" y="17957"/>
                    </a:lnTo>
                    <a:lnTo>
                      <a:pt x="7862" y="17988"/>
                    </a:lnTo>
                    <a:lnTo>
                      <a:pt x="7806" y="18016"/>
                    </a:lnTo>
                    <a:lnTo>
                      <a:pt x="7749" y="18043"/>
                    </a:lnTo>
                    <a:lnTo>
                      <a:pt x="7691" y="18065"/>
                    </a:lnTo>
                    <a:lnTo>
                      <a:pt x="7632" y="18086"/>
                    </a:lnTo>
                    <a:lnTo>
                      <a:pt x="7570" y="18103"/>
                    </a:lnTo>
                    <a:lnTo>
                      <a:pt x="7508" y="18118"/>
                    </a:lnTo>
                    <a:lnTo>
                      <a:pt x="7446" y="18129"/>
                    </a:lnTo>
                    <a:lnTo>
                      <a:pt x="7381" y="18137"/>
                    </a:lnTo>
                    <a:lnTo>
                      <a:pt x="7316" y="18143"/>
                    </a:lnTo>
                    <a:lnTo>
                      <a:pt x="7249" y="18144"/>
                    </a:lnTo>
                    <a:lnTo>
                      <a:pt x="1286" y="18144"/>
                    </a:lnTo>
                    <a:lnTo>
                      <a:pt x="1220" y="18143"/>
                    </a:lnTo>
                    <a:lnTo>
                      <a:pt x="1155" y="18137"/>
                    </a:lnTo>
                    <a:lnTo>
                      <a:pt x="1091" y="18129"/>
                    </a:lnTo>
                    <a:lnTo>
                      <a:pt x="1027" y="18118"/>
                    </a:lnTo>
                    <a:lnTo>
                      <a:pt x="966" y="18103"/>
                    </a:lnTo>
                    <a:lnTo>
                      <a:pt x="904" y="18086"/>
                    </a:lnTo>
                    <a:lnTo>
                      <a:pt x="845" y="18065"/>
                    </a:lnTo>
                    <a:lnTo>
                      <a:pt x="787" y="18043"/>
                    </a:lnTo>
                    <a:lnTo>
                      <a:pt x="730" y="18016"/>
                    </a:lnTo>
                    <a:lnTo>
                      <a:pt x="674" y="17988"/>
                    </a:lnTo>
                    <a:lnTo>
                      <a:pt x="620" y="17957"/>
                    </a:lnTo>
                    <a:lnTo>
                      <a:pt x="569" y="17924"/>
                    </a:lnTo>
                    <a:lnTo>
                      <a:pt x="518" y="17888"/>
                    </a:lnTo>
                    <a:lnTo>
                      <a:pt x="470" y="17850"/>
                    </a:lnTo>
                    <a:lnTo>
                      <a:pt x="423" y="17809"/>
                    </a:lnTo>
                    <a:lnTo>
                      <a:pt x="377" y="17767"/>
                    </a:lnTo>
                    <a:lnTo>
                      <a:pt x="335" y="17722"/>
                    </a:lnTo>
                    <a:lnTo>
                      <a:pt x="295" y="17675"/>
                    </a:lnTo>
                    <a:lnTo>
                      <a:pt x="256" y="17626"/>
                    </a:lnTo>
                    <a:lnTo>
                      <a:pt x="221" y="17576"/>
                    </a:lnTo>
                    <a:lnTo>
                      <a:pt x="187" y="17524"/>
                    </a:lnTo>
                    <a:lnTo>
                      <a:pt x="156" y="17470"/>
                    </a:lnTo>
                    <a:lnTo>
                      <a:pt x="128" y="17414"/>
                    </a:lnTo>
                    <a:lnTo>
                      <a:pt x="101" y="17357"/>
                    </a:lnTo>
                    <a:lnTo>
                      <a:pt x="78" y="17299"/>
                    </a:lnTo>
                    <a:lnTo>
                      <a:pt x="58" y="17240"/>
                    </a:lnTo>
                    <a:lnTo>
                      <a:pt x="41" y="17178"/>
                    </a:lnTo>
                    <a:lnTo>
                      <a:pt x="26" y="17117"/>
                    </a:lnTo>
                    <a:lnTo>
                      <a:pt x="15" y="17054"/>
                    </a:lnTo>
                    <a:lnTo>
                      <a:pt x="7" y="16989"/>
                    </a:lnTo>
                    <a:lnTo>
                      <a:pt x="2" y="16924"/>
                    </a:lnTo>
                    <a:lnTo>
                      <a:pt x="0" y="16858"/>
                    </a:lnTo>
                    <a:lnTo>
                      <a:pt x="0" y="1285"/>
                    </a:lnTo>
                    <a:lnTo>
                      <a:pt x="2" y="1218"/>
                    </a:lnTo>
                    <a:lnTo>
                      <a:pt x="7" y="1153"/>
                    </a:lnTo>
                    <a:lnTo>
                      <a:pt x="15" y="1090"/>
                    </a:lnTo>
                    <a:lnTo>
                      <a:pt x="26" y="1027"/>
                    </a:lnTo>
                    <a:lnTo>
                      <a:pt x="41" y="964"/>
                    </a:lnTo>
                    <a:lnTo>
                      <a:pt x="58" y="904"/>
                    </a:lnTo>
                    <a:lnTo>
                      <a:pt x="78" y="845"/>
                    </a:lnTo>
                    <a:lnTo>
                      <a:pt x="101" y="785"/>
                    </a:lnTo>
                    <a:lnTo>
                      <a:pt x="128" y="728"/>
                    </a:lnTo>
                    <a:lnTo>
                      <a:pt x="156" y="674"/>
                    </a:lnTo>
                    <a:lnTo>
                      <a:pt x="187" y="620"/>
                    </a:lnTo>
                    <a:lnTo>
                      <a:pt x="221" y="567"/>
                    </a:lnTo>
                    <a:lnTo>
                      <a:pt x="256" y="517"/>
                    </a:lnTo>
                    <a:lnTo>
                      <a:pt x="295" y="468"/>
                    </a:lnTo>
                    <a:lnTo>
                      <a:pt x="335" y="422"/>
                    </a:lnTo>
                    <a:lnTo>
                      <a:pt x="377" y="377"/>
                    </a:lnTo>
                    <a:lnTo>
                      <a:pt x="423" y="334"/>
                    </a:lnTo>
                    <a:lnTo>
                      <a:pt x="470" y="294"/>
                    </a:lnTo>
                    <a:lnTo>
                      <a:pt x="518" y="255"/>
                    </a:lnTo>
                    <a:lnTo>
                      <a:pt x="569" y="220"/>
                    </a:lnTo>
                    <a:lnTo>
                      <a:pt x="620" y="186"/>
                    </a:lnTo>
                    <a:lnTo>
                      <a:pt x="674" y="155"/>
                    </a:lnTo>
                    <a:lnTo>
                      <a:pt x="730" y="126"/>
                    </a:lnTo>
                    <a:lnTo>
                      <a:pt x="787" y="101"/>
                    </a:lnTo>
                    <a:lnTo>
                      <a:pt x="845" y="77"/>
                    </a:lnTo>
                    <a:lnTo>
                      <a:pt x="904" y="58"/>
                    </a:lnTo>
                    <a:lnTo>
                      <a:pt x="966" y="40"/>
                    </a:lnTo>
                    <a:lnTo>
                      <a:pt x="1027" y="26"/>
                    </a:lnTo>
                    <a:lnTo>
                      <a:pt x="1091" y="15"/>
                    </a:lnTo>
                    <a:lnTo>
                      <a:pt x="1155" y="5"/>
                    </a:lnTo>
                    <a:lnTo>
                      <a:pt x="1220" y="1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4" name="CustomShape 53"/>
              <p:cNvSpPr/>
              <p:nvPr/>
            </p:nvSpPr>
            <p:spPr>
              <a:xfrm>
                <a:off x="8355240" y="1199520"/>
                <a:ext cx="2234880" cy="4909320"/>
              </a:xfrm>
              <a:custGeom>
                <a:avLst/>
                <a:gdLst/>
                <a:ahLst/>
                <a:rect l="l" t="t" r="r" b="b"/>
                <a:pathLst>
                  <a:path w="8370" h="17971">
                    <a:moveTo>
                      <a:pt x="1186" y="0"/>
                    </a:moveTo>
                    <a:lnTo>
                      <a:pt x="7184" y="0"/>
                    </a:lnTo>
                    <a:lnTo>
                      <a:pt x="7245" y="2"/>
                    </a:lnTo>
                    <a:lnTo>
                      <a:pt x="7304" y="6"/>
                    </a:lnTo>
                    <a:lnTo>
                      <a:pt x="7364" y="14"/>
                    </a:lnTo>
                    <a:lnTo>
                      <a:pt x="7422" y="24"/>
                    </a:lnTo>
                    <a:lnTo>
                      <a:pt x="7480" y="37"/>
                    </a:lnTo>
                    <a:lnTo>
                      <a:pt x="7536" y="53"/>
                    </a:lnTo>
                    <a:lnTo>
                      <a:pt x="7591" y="72"/>
                    </a:lnTo>
                    <a:lnTo>
                      <a:pt x="7644" y="94"/>
                    </a:lnTo>
                    <a:lnTo>
                      <a:pt x="7697" y="117"/>
                    </a:lnTo>
                    <a:lnTo>
                      <a:pt x="7748" y="143"/>
                    </a:lnTo>
                    <a:lnTo>
                      <a:pt x="7798" y="173"/>
                    </a:lnTo>
                    <a:lnTo>
                      <a:pt x="7846" y="203"/>
                    </a:lnTo>
                    <a:lnTo>
                      <a:pt x="7892" y="236"/>
                    </a:lnTo>
                    <a:lnTo>
                      <a:pt x="7937" y="272"/>
                    </a:lnTo>
                    <a:lnTo>
                      <a:pt x="7981" y="308"/>
                    </a:lnTo>
                    <a:lnTo>
                      <a:pt x="8022" y="348"/>
                    </a:lnTo>
                    <a:lnTo>
                      <a:pt x="8061" y="389"/>
                    </a:lnTo>
                    <a:lnTo>
                      <a:pt x="8098" y="432"/>
                    </a:lnTo>
                    <a:lnTo>
                      <a:pt x="8134" y="477"/>
                    </a:lnTo>
                    <a:lnTo>
                      <a:pt x="8167" y="524"/>
                    </a:lnTo>
                    <a:lnTo>
                      <a:pt x="8198" y="572"/>
                    </a:lnTo>
                    <a:lnTo>
                      <a:pt x="8226" y="622"/>
                    </a:lnTo>
                    <a:lnTo>
                      <a:pt x="8252" y="673"/>
                    </a:lnTo>
                    <a:lnTo>
                      <a:pt x="8276" y="725"/>
                    </a:lnTo>
                    <a:lnTo>
                      <a:pt x="8298" y="779"/>
                    </a:lnTo>
                    <a:lnTo>
                      <a:pt x="8316" y="834"/>
                    </a:lnTo>
                    <a:lnTo>
                      <a:pt x="8332" y="890"/>
                    </a:lnTo>
                    <a:lnTo>
                      <a:pt x="8346" y="947"/>
                    </a:lnTo>
                    <a:lnTo>
                      <a:pt x="8356" y="1005"/>
                    </a:lnTo>
                    <a:lnTo>
                      <a:pt x="8364" y="1064"/>
                    </a:lnTo>
                    <a:lnTo>
                      <a:pt x="8369" y="1124"/>
                    </a:lnTo>
                    <a:lnTo>
                      <a:pt x="8370" y="1185"/>
                    </a:lnTo>
                    <a:lnTo>
                      <a:pt x="8370" y="16786"/>
                    </a:lnTo>
                    <a:lnTo>
                      <a:pt x="8369" y="16847"/>
                    </a:lnTo>
                    <a:lnTo>
                      <a:pt x="8364" y="16907"/>
                    </a:lnTo>
                    <a:lnTo>
                      <a:pt x="8356" y="16966"/>
                    </a:lnTo>
                    <a:lnTo>
                      <a:pt x="8346" y="17024"/>
                    </a:lnTo>
                    <a:lnTo>
                      <a:pt x="8332" y="17081"/>
                    </a:lnTo>
                    <a:lnTo>
                      <a:pt x="8316" y="17138"/>
                    </a:lnTo>
                    <a:lnTo>
                      <a:pt x="8298" y="17193"/>
                    </a:lnTo>
                    <a:lnTo>
                      <a:pt x="8276" y="17246"/>
                    </a:lnTo>
                    <a:lnTo>
                      <a:pt x="8252" y="17299"/>
                    </a:lnTo>
                    <a:lnTo>
                      <a:pt x="8226" y="17350"/>
                    </a:lnTo>
                    <a:lnTo>
                      <a:pt x="8198" y="17399"/>
                    </a:lnTo>
                    <a:lnTo>
                      <a:pt x="8167" y="17448"/>
                    </a:lnTo>
                    <a:lnTo>
                      <a:pt x="8134" y="17494"/>
                    </a:lnTo>
                    <a:lnTo>
                      <a:pt x="8098" y="17539"/>
                    </a:lnTo>
                    <a:lnTo>
                      <a:pt x="8061" y="17583"/>
                    </a:lnTo>
                    <a:lnTo>
                      <a:pt x="8022" y="17624"/>
                    </a:lnTo>
                    <a:lnTo>
                      <a:pt x="7981" y="17662"/>
                    </a:lnTo>
                    <a:lnTo>
                      <a:pt x="7937" y="17700"/>
                    </a:lnTo>
                    <a:lnTo>
                      <a:pt x="7892" y="17735"/>
                    </a:lnTo>
                    <a:lnTo>
                      <a:pt x="7846" y="17768"/>
                    </a:lnTo>
                    <a:lnTo>
                      <a:pt x="7798" y="17799"/>
                    </a:lnTo>
                    <a:lnTo>
                      <a:pt x="7748" y="17828"/>
                    </a:lnTo>
                    <a:lnTo>
                      <a:pt x="7697" y="17854"/>
                    </a:lnTo>
                    <a:lnTo>
                      <a:pt x="7644" y="17878"/>
                    </a:lnTo>
                    <a:lnTo>
                      <a:pt x="7591" y="17900"/>
                    </a:lnTo>
                    <a:lnTo>
                      <a:pt x="7536" y="17918"/>
                    </a:lnTo>
                    <a:lnTo>
                      <a:pt x="7480" y="17934"/>
                    </a:lnTo>
                    <a:lnTo>
                      <a:pt x="7422" y="17947"/>
                    </a:lnTo>
                    <a:lnTo>
                      <a:pt x="7364" y="17958"/>
                    </a:lnTo>
                    <a:lnTo>
                      <a:pt x="7304" y="17966"/>
                    </a:lnTo>
                    <a:lnTo>
                      <a:pt x="7245" y="17970"/>
                    </a:lnTo>
                    <a:lnTo>
                      <a:pt x="7184" y="17971"/>
                    </a:lnTo>
                    <a:lnTo>
                      <a:pt x="1186" y="17971"/>
                    </a:lnTo>
                    <a:lnTo>
                      <a:pt x="1125" y="17970"/>
                    </a:lnTo>
                    <a:lnTo>
                      <a:pt x="1065" y="17966"/>
                    </a:lnTo>
                    <a:lnTo>
                      <a:pt x="1006" y="17958"/>
                    </a:lnTo>
                    <a:lnTo>
                      <a:pt x="948" y="17947"/>
                    </a:lnTo>
                    <a:lnTo>
                      <a:pt x="891" y="17934"/>
                    </a:lnTo>
                    <a:lnTo>
                      <a:pt x="835" y="17918"/>
                    </a:lnTo>
                    <a:lnTo>
                      <a:pt x="779" y="17900"/>
                    </a:lnTo>
                    <a:lnTo>
                      <a:pt x="725" y="17878"/>
                    </a:lnTo>
                    <a:lnTo>
                      <a:pt x="673" y="17854"/>
                    </a:lnTo>
                    <a:lnTo>
                      <a:pt x="622" y="17828"/>
                    </a:lnTo>
                    <a:lnTo>
                      <a:pt x="573" y="17799"/>
                    </a:lnTo>
                    <a:lnTo>
                      <a:pt x="525" y="17768"/>
                    </a:lnTo>
                    <a:lnTo>
                      <a:pt x="478" y="17735"/>
                    </a:lnTo>
                    <a:lnTo>
                      <a:pt x="432" y="17700"/>
                    </a:lnTo>
                    <a:lnTo>
                      <a:pt x="390" y="17662"/>
                    </a:lnTo>
                    <a:lnTo>
                      <a:pt x="349" y="17624"/>
                    </a:lnTo>
                    <a:lnTo>
                      <a:pt x="309" y="17583"/>
                    </a:lnTo>
                    <a:lnTo>
                      <a:pt x="272" y="17539"/>
                    </a:lnTo>
                    <a:lnTo>
                      <a:pt x="236" y="17494"/>
                    </a:lnTo>
                    <a:lnTo>
                      <a:pt x="203" y="17448"/>
                    </a:lnTo>
                    <a:lnTo>
                      <a:pt x="172" y="17399"/>
                    </a:lnTo>
                    <a:lnTo>
                      <a:pt x="144" y="17350"/>
                    </a:lnTo>
                    <a:lnTo>
                      <a:pt x="118" y="17299"/>
                    </a:lnTo>
                    <a:lnTo>
                      <a:pt x="94" y="17246"/>
                    </a:lnTo>
                    <a:lnTo>
                      <a:pt x="73" y="17193"/>
                    </a:lnTo>
                    <a:lnTo>
                      <a:pt x="54" y="17138"/>
                    </a:lnTo>
                    <a:lnTo>
                      <a:pt x="38" y="17081"/>
                    </a:lnTo>
                    <a:lnTo>
                      <a:pt x="24" y="17024"/>
                    </a:lnTo>
                    <a:lnTo>
                      <a:pt x="14" y="16966"/>
                    </a:lnTo>
                    <a:lnTo>
                      <a:pt x="7" y="16907"/>
                    </a:lnTo>
                    <a:lnTo>
                      <a:pt x="2" y="16847"/>
                    </a:lnTo>
                    <a:lnTo>
                      <a:pt x="0" y="16786"/>
                    </a:lnTo>
                    <a:lnTo>
                      <a:pt x="0" y="1185"/>
                    </a:lnTo>
                    <a:lnTo>
                      <a:pt x="2" y="1124"/>
                    </a:lnTo>
                    <a:lnTo>
                      <a:pt x="7" y="1064"/>
                    </a:lnTo>
                    <a:lnTo>
                      <a:pt x="14" y="1005"/>
                    </a:lnTo>
                    <a:lnTo>
                      <a:pt x="24" y="947"/>
                    </a:lnTo>
                    <a:lnTo>
                      <a:pt x="38" y="890"/>
                    </a:lnTo>
                    <a:lnTo>
                      <a:pt x="54" y="834"/>
                    </a:lnTo>
                    <a:lnTo>
                      <a:pt x="73" y="779"/>
                    </a:lnTo>
                    <a:lnTo>
                      <a:pt x="94" y="725"/>
                    </a:lnTo>
                    <a:lnTo>
                      <a:pt x="118" y="673"/>
                    </a:lnTo>
                    <a:lnTo>
                      <a:pt x="144" y="622"/>
                    </a:lnTo>
                    <a:lnTo>
                      <a:pt x="172" y="572"/>
                    </a:lnTo>
                    <a:lnTo>
                      <a:pt x="203" y="524"/>
                    </a:lnTo>
                    <a:lnTo>
                      <a:pt x="236" y="477"/>
                    </a:lnTo>
                    <a:lnTo>
                      <a:pt x="272" y="432"/>
                    </a:lnTo>
                    <a:lnTo>
                      <a:pt x="309" y="389"/>
                    </a:lnTo>
                    <a:lnTo>
                      <a:pt x="349" y="348"/>
                    </a:lnTo>
                    <a:lnTo>
                      <a:pt x="390" y="308"/>
                    </a:lnTo>
                    <a:lnTo>
                      <a:pt x="432" y="272"/>
                    </a:lnTo>
                    <a:lnTo>
                      <a:pt x="478" y="236"/>
                    </a:lnTo>
                    <a:lnTo>
                      <a:pt x="525" y="203"/>
                    </a:lnTo>
                    <a:lnTo>
                      <a:pt x="573" y="173"/>
                    </a:lnTo>
                    <a:lnTo>
                      <a:pt x="622" y="143"/>
                    </a:lnTo>
                    <a:lnTo>
                      <a:pt x="673" y="117"/>
                    </a:lnTo>
                    <a:lnTo>
                      <a:pt x="725" y="94"/>
                    </a:lnTo>
                    <a:lnTo>
                      <a:pt x="779" y="72"/>
                    </a:lnTo>
                    <a:lnTo>
                      <a:pt x="835" y="53"/>
                    </a:lnTo>
                    <a:lnTo>
                      <a:pt x="891" y="37"/>
                    </a:lnTo>
                    <a:lnTo>
                      <a:pt x="948" y="24"/>
                    </a:lnTo>
                    <a:lnTo>
                      <a:pt x="1006" y="14"/>
                    </a:lnTo>
                    <a:lnTo>
                      <a:pt x="1065" y="6"/>
                    </a:lnTo>
                    <a:lnTo>
                      <a:pt x="1125" y="2"/>
                    </a:lnTo>
                    <a:lnTo>
                      <a:pt x="1186" y="0"/>
                    </a:lnTo>
                    <a:close/>
                  </a:path>
                </a:pathLst>
              </a:custGeom>
              <a:solidFill>
                <a:srgbClr val="686a7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5" name="CustomShape 54"/>
              <p:cNvSpPr/>
              <p:nvPr/>
            </p:nvSpPr>
            <p:spPr>
              <a:xfrm>
                <a:off x="8368200" y="1214280"/>
                <a:ext cx="2210760" cy="4879800"/>
              </a:xfrm>
              <a:custGeom>
                <a:avLst/>
                <a:gdLst/>
                <a:ahLst/>
                <a:rect l="l" t="t" r="r" b="b"/>
                <a:pathLst>
                  <a:path w="8280" h="17873">
                    <a:moveTo>
                      <a:pt x="1146" y="0"/>
                    </a:moveTo>
                    <a:lnTo>
                      <a:pt x="7134" y="0"/>
                    </a:lnTo>
                    <a:lnTo>
                      <a:pt x="7193" y="2"/>
                    </a:lnTo>
                    <a:lnTo>
                      <a:pt x="7250" y="6"/>
                    </a:lnTo>
                    <a:lnTo>
                      <a:pt x="7308" y="14"/>
                    </a:lnTo>
                    <a:lnTo>
                      <a:pt x="7364" y="23"/>
                    </a:lnTo>
                    <a:lnTo>
                      <a:pt x="7420" y="37"/>
                    </a:lnTo>
                    <a:lnTo>
                      <a:pt x="7474" y="52"/>
                    </a:lnTo>
                    <a:lnTo>
                      <a:pt x="7527" y="70"/>
                    </a:lnTo>
                    <a:lnTo>
                      <a:pt x="7579" y="90"/>
                    </a:lnTo>
                    <a:lnTo>
                      <a:pt x="7630" y="113"/>
                    </a:lnTo>
                    <a:lnTo>
                      <a:pt x="7679" y="140"/>
                    </a:lnTo>
                    <a:lnTo>
                      <a:pt x="7727" y="167"/>
                    </a:lnTo>
                    <a:lnTo>
                      <a:pt x="7774" y="197"/>
                    </a:lnTo>
                    <a:lnTo>
                      <a:pt x="7819" y="228"/>
                    </a:lnTo>
                    <a:lnTo>
                      <a:pt x="7863" y="263"/>
                    </a:lnTo>
                    <a:lnTo>
                      <a:pt x="7904" y="299"/>
                    </a:lnTo>
                    <a:lnTo>
                      <a:pt x="7944" y="337"/>
                    </a:lnTo>
                    <a:lnTo>
                      <a:pt x="7981" y="377"/>
                    </a:lnTo>
                    <a:lnTo>
                      <a:pt x="8018" y="419"/>
                    </a:lnTo>
                    <a:lnTo>
                      <a:pt x="8052" y="462"/>
                    </a:lnTo>
                    <a:lnTo>
                      <a:pt x="8084" y="507"/>
                    </a:lnTo>
                    <a:lnTo>
                      <a:pt x="8114" y="553"/>
                    </a:lnTo>
                    <a:lnTo>
                      <a:pt x="8142" y="601"/>
                    </a:lnTo>
                    <a:lnTo>
                      <a:pt x="8167" y="650"/>
                    </a:lnTo>
                    <a:lnTo>
                      <a:pt x="8190" y="702"/>
                    </a:lnTo>
                    <a:lnTo>
                      <a:pt x="8211" y="754"/>
                    </a:lnTo>
                    <a:lnTo>
                      <a:pt x="8229" y="806"/>
                    </a:lnTo>
                    <a:lnTo>
                      <a:pt x="8245" y="861"/>
                    </a:lnTo>
                    <a:lnTo>
                      <a:pt x="8257" y="916"/>
                    </a:lnTo>
                    <a:lnTo>
                      <a:pt x="8268" y="973"/>
                    </a:lnTo>
                    <a:lnTo>
                      <a:pt x="8275" y="1030"/>
                    </a:lnTo>
                    <a:lnTo>
                      <a:pt x="8279" y="1088"/>
                    </a:lnTo>
                    <a:lnTo>
                      <a:pt x="8280" y="1146"/>
                    </a:lnTo>
                    <a:lnTo>
                      <a:pt x="8280" y="16727"/>
                    </a:lnTo>
                    <a:lnTo>
                      <a:pt x="8279" y="16786"/>
                    </a:lnTo>
                    <a:lnTo>
                      <a:pt x="8275" y="16844"/>
                    </a:lnTo>
                    <a:lnTo>
                      <a:pt x="8268" y="16901"/>
                    </a:lnTo>
                    <a:lnTo>
                      <a:pt x="8257" y="16957"/>
                    </a:lnTo>
                    <a:lnTo>
                      <a:pt x="8245" y="17013"/>
                    </a:lnTo>
                    <a:lnTo>
                      <a:pt x="8229" y="17066"/>
                    </a:lnTo>
                    <a:lnTo>
                      <a:pt x="8211" y="17120"/>
                    </a:lnTo>
                    <a:lnTo>
                      <a:pt x="8190" y="17172"/>
                    </a:lnTo>
                    <a:lnTo>
                      <a:pt x="8167" y="17222"/>
                    </a:lnTo>
                    <a:lnTo>
                      <a:pt x="8142" y="17273"/>
                    </a:lnTo>
                    <a:lnTo>
                      <a:pt x="8114" y="17320"/>
                    </a:lnTo>
                    <a:lnTo>
                      <a:pt x="8084" y="17366"/>
                    </a:lnTo>
                    <a:lnTo>
                      <a:pt x="8052" y="17412"/>
                    </a:lnTo>
                    <a:lnTo>
                      <a:pt x="8018" y="17455"/>
                    </a:lnTo>
                    <a:lnTo>
                      <a:pt x="7981" y="17496"/>
                    </a:lnTo>
                    <a:lnTo>
                      <a:pt x="7944" y="17536"/>
                    </a:lnTo>
                    <a:lnTo>
                      <a:pt x="7904" y="17575"/>
                    </a:lnTo>
                    <a:lnTo>
                      <a:pt x="7863" y="17610"/>
                    </a:lnTo>
                    <a:lnTo>
                      <a:pt x="7819" y="17644"/>
                    </a:lnTo>
                    <a:lnTo>
                      <a:pt x="7774" y="17676"/>
                    </a:lnTo>
                    <a:lnTo>
                      <a:pt x="7727" y="17707"/>
                    </a:lnTo>
                    <a:lnTo>
                      <a:pt x="7679" y="17734"/>
                    </a:lnTo>
                    <a:lnTo>
                      <a:pt x="7630" y="17759"/>
                    </a:lnTo>
                    <a:lnTo>
                      <a:pt x="7579" y="17782"/>
                    </a:lnTo>
                    <a:lnTo>
                      <a:pt x="7527" y="17803"/>
                    </a:lnTo>
                    <a:lnTo>
                      <a:pt x="7474" y="17821"/>
                    </a:lnTo>
                    <a:lnTo>
                      <a:pt x="7420" y="17837"/>
                    </a:lnTo>
                    <a:lnTo>
                      <a:pt x="7364" y="17849"/>
                    </a:lnTo>
                    <a:lnTo>
                      <a:pt x="7308" y="17860"/>
                    </a:lnTo>
                    <a:lnTo>
                      <a:pt x="7250" y="17868"/>
                    </a:lnTo>
                    <a:lnTo>
                      <a:pt x="7193" y="17871"/>
                    </a:lnTo>
                    <a:lnTo>
                      <a:pt x="7134" y="17873"/>
                    </a:lnTo>
                    <a:lnTo>
                      <a:pt x="1146" y="17873"/>
                    </a:lnTo>
                    <a:lnTo>
                      <a:pt x="1088" y="17871"/>
                    </a:lnTo>
                    <a:lnTo>
                      <a:pt x="1029" y="17868"/>
                    </a:lnTo>
                    <a:lnTo>
                      <a:pt x="972" y="17860"/>
                    </a:lnTo>
                    <a:lnTo>
                      <a:pt x="915" y="17849"/>
                    </a:lnTo>
                    <a:lnTo>
                      <a:pt x="861" y="17837"/>
                    </a:lnTo>
                    <a:lnTo>
                      <a:pt x="806" y="17821"/>
                    </a:lnTo>
                    <a:lnTo>
                      <a:pt x="752" y="17803"/>
                    </a:lnTo>
                    <a:lnTo>
                      <a:pt x="701" y="17782"/>
                    </a:lnTo>
                    <a:lnTo>
                      <a:pt x="650" y="17759"/>
                    </a:lnTo>
                    <a:lnTo>
                      <a:pt x="601" y="17734"/>
                    </a:lnTo>
                    <a:lnTo>
                      <a:pt x="553" y="17707"/>
                    </a:lnTo>
                    <a:lnTo>
                      <a:pt x="506" y="17676"/>
                    </a:lnTo>
                    <a:lnTo>
                      <a:pt x="461" y="17644"/>
                    </a:lnTo>
                    <a:lnTo>
                      <a:pt x="418" y="17610"/>
                    </a:lnTo>
                    <a:lnTo>
                      <a:pt x="376" y="17575"/>
                    </a:lnTo>
                    <a:lnTo>
                      <a:pt x="336" y="17536"/>
                    </a:lnTo>
                    <a:lnTo>
                      <a:pt x="298" y="17496"/>
                    </a:lnTo>
                    <a:lnTo>
                      <a:pt x="262" y="17455"/>
                    </a:lnTo>
                    <a:lnTo>
                      <a:pt x="228" y="17412"/>
                    </a:lnTo>
                    <a:lnTo>
                      <a:pt x="196" y="17366"/>
                    </a:lnTo>
                    <a:lnTo>
                      <a:pt x="166" y="17320"/>
                    </a:lnTo>
                    <a:lnTo>
                      <a:pt x="139" y="17273"/>
                    </a:lnTo>
                    <a:lnTo>
                      <a:pt x="112" y="17222"/>
                    </a:lnTo>
                    <a:lnTo>
                      <a:pt x="90" y="17172"/>
                    </a:lnTo>
                    <a:lnTo>
                      <a:pt x="69" y="17120"/>
                    </a:lnTo>
                    <a:lnTo>
                      <a:pt x="51" y="17066"/>
                    </a:lnTo>
                    <a:lnTo>
                      <a:pt x="36" y="17013"/>
                    </a:lnTo>
                    <a:lnTo>
                      <a:pt x="22" y="16957"/>
                    </a:lnTo>
                    <a:lnTo>
                      <a:pt x="13" y="16901"/>
                    </a:lnTo>
                    <a:lnTo>
                      <a:pt x="5" y="16844"/>
                    </a:lnTo>
                    <a:lnTo>
                      <a:pt x="1" y="16786"/>
                    </a:lnTo>
                    <a:lnTo>
                      <a:pt x="0" y="16727"/>
                    </a:lnTo>
                    <a:lnTo>
                      <a:pt x="0" y="1146"/>
                    </a:lnTo>
                    <a:lnTo>
                      <a:pt x="1" y="1088"/>
                    </a:lnTo>
                    <a:lnTo>
                      <a:pt x="5" y="1030"/>
                    </a:lnTo>
                    <a:lnTo>
                      <a:pt x="13" y="973"/>
                    </a:lnTo>
                    <a:lnTo>
                      <a:pt x="22" y="916"/>
                    </a:lnTo>
                    <a:lnTo>
                      <a:pt x="36" y="861"/>
                    </a:lnTo>
                    <a:lnTo>
                      <a:pt x="51" y="806"/>
                    </a:lnTo>
                    <a:lnTo>
                      <a:pt x="69" y="754"/>
                    </a:lnTo>
                    <a:lnTo>
                      <a:pt x="90" y="702"/>
                    </a:lnTo>
                    <a:lnTo>
                      <a:pt x="112" y="650"/>
                    </a:lnTo>
                    <a:lnTo>
                      <a:pt x="139" y="601"/>
                    </a:lnTo>
                    <a:lnTo>
                      <a:pt x="166" y="553"/>
                    </a:lnTo>
                    <a:lnTo>
                      <a:pt x="196" y="507"/>
                    </a:lnTo>
                    <a:lnTo>
                      <a:pt x="228" y="462"/>
                    </a:lnTo>
                    <a:lnTo>
                      <a:pt x="262" y="419"/>
                    </a:lnTo>
                    <a:lnTo>
                      <a:pt x="298" y="377"/>
                    </a:lnTo>
                    <a:lnTo>
                      <a:pt x="336" y="337"/>
                    </a:lnTo>
                    <a:lnTo>
                      <a:pt x="376" y="299"/>
                    </a:lnTo>
                    <a:lnTo>
                      <a:pt x="418" y="263"/>
                    </a:lnTo>
                    <a:lnTo>
                      <a:pt x="461" y="228"/>
                    </a:lnTo>
                    <a:lnTo>
                      <a:pt x="506" y="197"/>
                    </a:lnTo>
                    <a:lnTo>
                      <a:pt x="553" y="167"/>
                    </a:lnTo>
                    <a:lnTo>
                      <a:pt x="601" y="140"/>
                    </a:lnTo>
                    <a:lnTo>
                      <a:pt x="650" y="113"/>
                    </a:lnTo>
                    <a:lnTo>
                      <a:pt x="701" y="90"/>
                    </a:lnTo>
                    <a:lnTo>
                      <a:pt x="752" y="70"/>
                    </a:lnTo>
                    <a:lnTo>
                      <a:pt x="806" y="52"/>
                    </a:lnTo>
                    <a:lnTo>
                      <a:pt x="861" y="37"/>
                    </a:lnTo>
                    <a:lnTo>
                      <a:pt x="915" y="23"/>
                    </a:lnTo>
                    <a:lnTo>
                      <a:pt x="972" y="14"/>
                    </a:lnTo>
                    <a:lnTo>
                      <a:pt x="1029" y="6"/>
                    </a:lnTo>
                    <a:lnTo>
                      <a:pt x="1088" y="2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999ba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6" name="CustomShape 55"/>
              <p:cNvSpPr/>
              <p:nvPr/>
            </p:nvSpPr>
            <p:spPr>
              <a:xfrm>
                <a:off x="8384040" y="1230840"/>
                <a:ext cx="2176920" cy="4847040"/>
              </a:xfrm>
              <a:custGeom>
                <a:avLst/>
                <a:gdLst/>
                <a:ahLst/>
                <a:rect l="l" t="t" r="r" b="b"/>
                <a:pathLst>
                  <a:path w="8158" h="17752">
                    <a:moveTo>
                      <a:pt x="1085" y="0"/>
                    </a:moveTo>
                    <a:lnTo>
                      <a:pt x="7073" y="0"/>
                    </a:lnTo>
                    <a:lnTo>
                      <a:pt x="7129" y="1"/>
                    </a:lnTo>
                    <a:lnTo>
                      <a:pt x="7184" y="4"/>
                    </a:lnTo>
                    <a:lnTo>
                      <a:pt x="7237" y="12"/>
                    </a:lnTo>
                    <a:lnTo>
                      <a:pt x="7291" y="22"/>
                    </a:lnTo>
                    <a:lnTo>
                      <a:pt x="7343" y="34"/>
                    </a:lnTo>
                    <a:lnTo>
                      <a:pt x="7395" y="49"/>
                    </a:lnTo>
                    <a:lnTo>
                      <a:pt x="7445" y="66"/>
                    </a:lnTo>
                    <a:lnTo>
                      <a:pt x="7494" y="85"/>
                    </a:lnTo>
                    <a:lnTo>
                      <a:pt x="7542" y="107"/>
                    </a:lnTo>
                    <a:lnTo>
                      <a:pt x="7589" y="131"/>
                    </a:lnTo>
                    <a:lnTo>
                      <a:pt x="7634" y="157"/>
                    </a:lnTo>
                    <a:lnTo>
                      <a:pt x="7679" y="186"/>
                    </a:lnTo>
                    <a:lnTo>
                      <a:pt x="7721" y="215"/>
                    </a:lnTo>
                    <a:lnTo>
                      <a:pt x="7762" y="247"/>
                    </a:lnTo>
                    <a:lnTo>
                      <a:pt x="7802" y="281"/>
                    </a:lnTo>
                    <a:lnTo>
                      <a:pt x="7839" y="318"/>
                    </a:lnTo>
                    <a:lnTo>
                      <a:pt x="7875" y="356"/>
                    </a:lnTo>
                    <a:lnTo>
                      <a:pt x="7909" y="395"/>
                    </a:lnTo>
                    <a:lnTo>
                      <a:pt x="7942" y="436"/>
                    </a:lnTo>
                    <a:lnTo>
                      <a:pt x="7972" y="479"/>
                    </a:lnTo>
                    <a:lnTo>
                      <a:pt x="8000" y="523"/>
                    </a:lnTo>
                    <a:lnTo>
                      <a:pt x="8026" y="568"/>
                    </a:lnTo>
                    <a:lnTo>
                      <a:pt x="8050" y="614"/>
                    </a:lnTo>
                    <a:lnTo>
                      <a:pt x="8072" y="662"/>
                    </a:lnTo>
                    <a:lnTo>
                      <a:pt x="8092" y="712"/>
                    </a:lnTo>
                    <a:lnTo>
                      <a:pt x="8109" y="763"/>
                    </a:lnTo>
                    <a:lnTo>
                      <a:pt x="8123" y="814"/>
                    </a:lnTo>
                    <a:lnTo>
                      <a:pt x="8136" y="866"/>
                    </a:lnTo>
                    <a:lnTo>
                      <a:pt x="8145" y="919"/>
                    </a:lnTo>
                    <a:lnTo>
                      <a:pt x="8152" y="973"/>
                    </a:lnTo>
                    <a:lnTo>
                      <a:pt x="8157" y="1028"/>
                    </a:lnTo>
                    <a:lnTo>
                      <a:pt x="8158" y="1084"/>
                    </a:lnTo>
                    <a:lnTo>
                      <a:pt x="8158" y="16668"/>
                    </a:lnTo>
                    <a:lnTo>
                      <a:pt x="8157" y="16724"/>
                    </a:lnTo>
                    <a:lnTo>
                      <a:pt x="8152" y="16778"/>
                    </a:lnTo>
                    <a:lnTo>
                      <a:pt x="8145" y="16832"/>
                    </a:lnTo>
                    <a:lnTo>
                      <a:pt x="8136" y="16886"/>
                    </a:lnTo>
                    <a:lnTo>
                      <a:pt x="8123" y="16938"/>
                    </a:lnTo>
                    <a:lnTo>
                      <a:pt x="8109" y="16989"/>
                    </a:lnTo>
                    <a:lnTo>
                      <a:pt x="8092" y="17039"/>
                    </a:lnTo>
                    <a:lnTo>
                      <a:pt x="8072" y="17088"/>
                    </a:lnTo>
                    <a:lnTo>
                      <a:pt x="8050" y="17136"/>
                    </a:lnTo>
                    <a:lnTo>
                      <a:pt x="8026" y="17183"/>
                    </a:lnTo>
                    <a:lnTo>
                      <a:pt x="8000" y="17229"/>
                    </a:lnTo>
                    <a:lnTo>
                      <a:pt x="7972" y="17273"/>
                    </a:lnTo>
                    <a:lnTo>
                      <a:pt x="7942" y="17315"/>
                    </a:lnTo>
                    <a:lnTo>
                      <a:pt x="7909" y="17356"/>
                    </a:lnTo>
                    <a:lnTo>
                      <a:pt x="7875" y="17396"/>
                    </a:lnTo>
                    <a:lnTo>
                      <a:pt x="7839" y="17434"/>
                    </a:lnTo>
                    <a:lnTo>
                      <a:pt x="7802" y="17469"/>
                    </a:lnTo>
                    <a:lnTo>
                      <a:pt x="7762" y="17503"/>
                    </a:lnTo>
                    <a:lnTo>
                      <a:pt x="7721" y="17535"/>
                    </a:lnTo>
                    <a:lnTo>
                      <a:pt x="7679" y="17566"/>
                    </a:lnTo>
                    <a:lnTo>
                      <a:pt x="7634" y="17595"/>
                    </a:lnTo>
                    <a:lnTo>
                      <a:pt x="7589" y="17621"/>
                    </a:lnTo>
                    <a:lnTo>
                      <a:pt x="7542" y="17645"/>
                    </a:lnTo>
                    <a:lnTo>
                      <a:pt x="7494" y="17666"/>
                    </a:lnTo>
                    <a:lnTo>
                      <a:pt x="7445" y="17686"/>
                    </a:lnTo>
                    <a:lnTo>
                      <a:pt x="7395" y="17703"/>
                    </a:lnTo>
                    <a:lnTo>
                      <a:pt x="7343" y="17718"/>
                    </a:lnTo>
                    <a:lnTo>
                      <a:pt x="7291" y="17730"/>
                    </a:lnTo>
                    <a:lnTo>
                      <a:pt x="7237" y="17739"/>
                    </a:lnTo>
                    <a:lnTo>
                      <a:pt x="7184" y="17746"/>
                    </a:lnTo>
                    <a:lnTo>
                      <a:pt x="7129" y="17751"/>
                    </a:lnTo>
                    <a:lnTo>
                      <a:pt x="7073" y="17752"/>
                    </a:lnTo>
                    <a:lnTo>
                      <a:pt x="1085" y="17752"/>
                    </a:lnTo>
                    <a:lnTo>
                      <a:pt x="1030" y="17751"/>
                    </a:lnTo>
                    <a:lnTo>
                      <a:pt x="974" y="17746"/>
                    </a:lnTo>
                    <a:lnTo>
                      <a:pt x="921" y="17739"/>
                    </a:lnTo>
                    <a:lnTo>
                      <a:pt x="867" y="17730"/>
                    </a:lnTo>
                    <a:lnTo>
                      <a:pt x="815" y="17718"/>
                    </a:lnTo>
                    <a:lnTo>
                      <a:pt x="763" y="17703"/>
                    </a:lnTo>
                    <a:lnTo>
                      <a:pt x="713" y="17686"/>
                    </a:lnTo>
                    <a:lnTo>
                      <a:pt x="664" y="17666"/>
                    </a:lnTo>
                    <a:lnTo>
                      <a:pt x="616" y="17645"/>
                    </a:lnTo>
                    <a:lnTo>
                      <a:pt x="569" y="17621"/>
                    </a:lnTo>
                    <a:lnTo>
                      <a:pt x="524" y="17595"/>
                    </a:lnTo>
                    <a:lnTo>
                      <a:pt x="479" y="17566"/>
                    </a:lnTo>
                    <a:lnTo>
                      <a:pt x="437" y="17535"/>
                    </a:lnTo>
                    <a:lnTo>
                      <a:pt x="396" y="17503"/>
                    </a:lnTo>
                    <a:lnTo>
                      <a:pt x="357" y="17469"/>
                    </a:lnTo>
                    <a:lnTo>
                      <a:pt x="319" y="17434"/>
                    </a:lnTo>
                    <a:lnTo>
                      <a:pt x="283" y="17396"/>
                    </a:lnTo>
                    <a:lnTo>
                      <a:pt x="249" y="17356"/>
                    </a:lnTo>
                    <a:lnTo>
                      <a:pt x="217" y="17315"/>
                    </a:lnTo>
                    <a:lnTo>
                      <a:pt x="186" y="17273"/>
                    </a:lnTo>
                    <a:lnTo>
                      <a:pt x="158" y="17229"/>
                    </a:lnTo>
                    <a:lnTo>
                      <a:pt x="131" y="17183"/>
                    </a:lnTo>
                    <a:lnTo>
                      <a:pt x="107" y="17136"/>
                    </a:lnTo>
                    <a:lnTo>
                      <a:pt x="86" y="17088"/>
                    </a:lnTo>
                    <a:lnTo>
                      <a:pt x="66" y="17039"/>
                    </a:lnTo>
                    <a:lnTo>
                      <a:pt x="49" y="16989"/>
                    </a:lnTo>
                    <a:lnTo>
                      <a:pt x="34" y="16938"/>
                    </a:lnTo>
                    <a:lnTo>
                      <a:pt x="22" y="16886"/>
                    </a:lnTo>
                    <a:lnTo>
                      <a:pt x="13" y="16832"/>
                    </a:lnTo>
                    <a:lnTo>
                      <a:pt x="6" y="16778"/>
                    </a:lnTo>
                    <a:lnTo>
                      <a:pt x="1" y="16724"/>
                    </a:lnTo>
                    <a:lnTo>
                      <a:pt x="0" y="16668"/>
                    </a:lnTo>
                    <a:lnTo>
                      <a:pt x="0" y="1084"/>
                    </a:lnTo>
                    <a:lnTo>
                      <a:pt x="1" y="1028"/>
                    </a:lnTo>
                    <a:lnTo>
                      <a:pt x="6" y="973"/>
                    </a:lnTo>
                    <a:lnTo>
                      <a:pt x="13" y="919"/>
                    </a:lnTo>
                    <a:lnTo>
                      <a:pt x="22" y="866"/>
                    </a:lnTo>
                    <a:lnTo>
                      <a:pt x="34" y="814"/>
                    </a:lnTo>
                    <a:lnTo>
                      <a:pt x="49" y="763"/>
                    </a:lnTo>
                    <a:lnTo>
                      <a:pt x="66" y="712"/>
                    </a:lnTo>
                    <a:lnTo>
                      <a:pt x="86" y="662"/>
                    </a:lnTo>
                    <a:lnTo>
                      <a:pt x="107" y="614"/>
                    </a:lnTo>
                    <a:lnTo>
                      <a:pt x="131" y="568"/>
                    </a:lnTo>
                    <a:lnTo>
                      <a:pt x="158" y="523"/>
                    </a:lnTo>
                    <a:lnTo>
                      <a:pt x="186" y="479"/>
                    </a:lnTo>
                    <a:lnTo>
                      <a:pt x="217" y="436"/>
                    </a:lnTo>
                    <a:lnTo>
                      <a:pt x="249" y="395"/>
                    </a:lnTo>
                    <a:lnTo>
                      <a:pt x="283" y="356"/>
                    </a:lnTo>
                    <a:lnTo>
                      <a:pt x="319" y="318"/>
                    </a:lnTo>
                    <a:lnTo>
                      <a:pt x="357" y="281"/>
                    </a:lnTo>
                    <a:lnTo>
                      <a:pt x="396" y="247"/>
                    </a:lnTo>
                    <a:lnTo>
                      <a:pt x="437" y="215"/>
                    </a:lnTo>
                    <a:lnTo>
                      <a:pt x="479" y="186"/>
                    </a:lnTo>
                    <a:lnTo>
                      <a:pt x="524" y="157"/>
                    </a:lnTo>
                    <a:lnTo>
                      <a:pt x="569" y="131"/>
                    </a:lnTo>
                    <a:lnTo>
                      <a:pt x="616" y="107"/>
                    </a:lnTo>
                    <a:lnTo>
                      <a:pt x="664" y="85"/>
                    </a:lnTo>
                    <a:lnTo>
                      <a:pt x="713" y="66"/>
                    </a:lnTo>
                    <a:lnTo>
                      <a:pt x="763" y="49"/>
                    </a:lnTo>
                    <a:lnTo>
                      <a:pt x="815" y="34"/>
                    </a:lnTo>
                    <a:lnTo>
                      <a:pt x="867" y="22"/>
                    </a:lnTo>
                    <a:lnTo>
                      <a:pt x="921" y="12"/>
                    </a:lnTo>
                    <a:lnTo>
                      <a:pt x="974" y="4"/>
                    </a:lnTo>
                    <a:lnTo>
                      <a:pt x="1030" y="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7" name="CustomShape 56"/>
              <p:cNvSpPr/>
              <p:nvPr/>
            </p:nvSpPr>
            <p:spPr>
              <a:xfrm>
                <a:off x="8475480" y="1856880"/>
                <a:ext cx="2004120" cy="3611520"/>
              </a:xfrm>
              <a:custGeom>
                <a:avLst/>
                <a:gdLst/>
                <a:ahLst/>
                <a:rect l="l" t="t" r="r" b="b"/>
                <a:pathLst>
                  <a:path w="7504" h="13222">
                    <a:moveTo>
                      <a:pt x="60" y="0"/>
                    </a:moveTo>
                    <a:lnTo>
                      <a:pt x="7444" y="0"/>
                    </a:lnTo>
                    <a:lnTo>
                      <a:pt x="7451" y="0"/>
                    </a:lnTo>
                    <a:lnTo>
                      <a:pt x="7457" y="1"/>
                    </a:lnTo>
                    <a:lnTo>
                      <a:pt x="7462" y="2"/>
                    </a:lnTo>
                    <a:lnTo>
                      <a:pt x="7468" y="5"/>
                    </a:lnTo>
                    <a:lnTo>
                      <a:pt x="7478" y="10"/>
                    </a:lnTo>
                    <a:lnTo>
                      <a:pt x="7486" y="17"/>
                    </a:lnTo>
                    <a:lnTo>
                      <a:pt x="7494" y="26"/>
                    </a:lnTo>
                    <a:lnTo>
                      <a:pt x="7500" y="36"/>
                    </a:lnTo>
                    <a:lnTo>
                      <a:pt x="7501" y="42"/>
                    </a:lnTo>
                    <a:lnTo>
                      <a:pt x="7503" y="48"/>
                    </a:lnTo>
                    <a:lnTo>
                      <a:pt x="7504" y="54"/>
                    </a:lnTo>
                    <a:lnTo>
                      <a:pt x="7504" y="59"/>
                    </a:lnTo>
                    <a:lnTo>
                      <a:pt x="7504" y="13161"/>
                    </a:lnTo>
                    <a:lnTo>
                      <a:pt x="7504" y="13167"/>
                    </a:lnTo>
                    <a:lnTo>
                      <a:pt x="7503" y="13174"/>
                    </a:lnTo>
                    <a:lnTo>
                      <a:pt x="7501" y="13179"/>
                    </a:lnTo>
                    <a:lnTo>
                      <a:pt x="7500" y="13185"/>
                    </a:lnTo>
                    <a:lnTo>
                      <a:pt x="7494" y="13195"/>
                    </a:lnTo>
                    <a:lnTo>
                      <a:pt x="7486" y="13203"/>
                    </a:lnTo>
                    <a:lnTo>
                      <a:pt x="7478" y="13211"/>
                    </a:lnTo>
                    <a:lnTo>
                      <a:pt x="7468" y="13217"/>
                    </a:lnTo>
                    <a:lnTo>
                      <a:pt x="7462" y="13218"/>
                    </a:lnTo>
                    <a:lnTo>
                      <a:pt x="7457" y="13221"/>
                    </a:lnTo>
                    <a:lnTo>
                      <a:pt x="7451" y="13222"/>
                    </a:lnTo>
                    <a:lnTo>
                      <a:pt x="7444" y="13222"/>
                    </a:lnTo>
                    <a:lnTo>
                      <a:pt x="60" y="13222"/>
                    </a:lnTo>
                    <a:lnTo>
                      <a:pt x="54" y="13222"/>
                    </a:lnTo>
                    <a:lnTo>
                      <a:pt x="48" y="13221"/>
                    </a:lnTo>
                    <a:lnTo>
                      <a:pt x="43" y="13218"/>
                    </a:lnTo>
                    <a:lnTo>
                      <a:pt x="37" y="13217"/>
                    </a:lnTo>
                    <a:lnTo>
                      <a:pt x="27" y="13211"/>
                    </a:lnTo>
                    <a:lnTo>
                      <a:pt x="18" y="13203"/>
                    </a:lnTo>
                    <a:lnTo>
                      <a:pt x="11" y="13195"/>
                    </a:lnTo>
                    <a:lnTo>
                      <a:pt x="5" y="13185"/>
                    </a:lnTo>
                    <a:lnTo>
                      <a:pt x="3" y="13179"/>
                    </a:lnTo>
                    <a:lnTo>
                      <a:pt x="2" y="13174"/>
                    </a:lnTo>
                    <a:lnTo>
                      <a:pt x="0" y="13167"/>
                    </a:lnTo>
                    <a:lnTo>
                      <a:pt x="0" y="13161"/>
                    </a:lnTo>
                    <a:lnTo>
                      <a:pt x="0" y="59"/>
                    </a:lnTo>
                    <a:lnTo>
                      <a:pt x="0" y="54"/>
                    </a:lnTo>
                    <a:lnTo>
                      <a:pt x="2" y="48"/>
                    </a:lnTo>
                    <a:lnTo>
                      <a:pt x="3" y="42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7"/>
                    </a:lnTo>
                    <a:lnTo>
                      <a:pt x="27" y="10"/>
                    </a:lnTo>
                    <a:lnTo>
                      <a:pt x="37" y="5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8" name="CustomShape 57"/>
              <p:cNvSpPr/>
              <p:nvPr/>
            </p:nvSpPr>
            <p:spPr>
              <a:xfrm>
                <a:off x="8502480" y="1886040"/>
                <a:ext cx="1947960" cy="3552480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69" name="Group 58"/>
              <p:cNvGrpSpPr/>
              <p:nvPr/>
            </p:nvGrpSpPr>
            <p:grpSpPr>
              <a:xfrm>
                <a:off x="8502480" y="1886040"/>
                <a:ext cx="1947960" cy="130680"/>
                <a:chOff x="8502480" y="1886040"/>
                <a:chExt cx="1947960" cy="130680"/>
              </a:xfrm>
            </p:grpSpPr>
            <p:sp>
              <p:nvSpPr>
                <p:cNvPr id="670" name="CustomShape 59"/>
                <p:cNvSpPr/>
                <p:nvPr/>
              </p:nvSpPr>
              <p:spPr>
                <a:xfrm>
                  <a:off x="8502480" y="1886040"/>
                  <a:ext cx="1947960" cy="13068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1" name="CustomShape 60"/>
                <p:cNvSpPr/>
                <p:nvPr/>
              </p:nvSpPr>
              <p:spPr>
                <a:xfrm>
                  <a:off x="8528400" y="1955160"/>
                  <a:ext cx="18720" cy="25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2" name="CustomShape 61"/>
                <p:cNvSpPr/>
                <p:nvPr/>
              </p:nvSpPr>
              <p:spPr>
                <a:xfrm>
                  <a:off x="8552160" y="1950120"/>
                  <a:ext cx="18720" cy="30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3" name="CustomShape 62"/>
                <p:cNvSpPr/>
                <p:nvPr/>
              </p:nvSpPr>
              <p:spPr>
                <a:xfrm>
                  <a:off x="8578080" y="1940400"/>
                  <a:ext cx="17280" cy="406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4" name="CustomShape 63"/>
                <p:cNvSpPr/>
                <p:nvPr/>
              </p:nvSpPr>
              <p:spPr>
                <a:xfrm>
                  <a:off x="8601840" y="1932120"/>
                  <a:ext cx="17280" cy="4896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5" name="CustomShape 64"/>
                <p:cNvSpPr/>
                <p:nvPr/>
              </p:nvSpPr>
              <p:spPr>
                <a:xfrm>
                  <a:off x="8625960" y="1919160"/>
                  <a:ext cx="17280" cy="619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6" name="CustomShape 65"/>
                <p:cNvSpPr/>
                <p:nvPr/>
              </p:nvSpPr>
              <p:spPr>
                <a:xfrm>
                  <a:off x="8683560" y="1914120"/>
                  <a:ext cx="97200" cy="35640"/>
                </a:xfrm>
                <a:custGeom>
                  <a:avLst/>
                  <a:gdLst/>
                  <a:ahLst/>
                  <a:rect l="l" t="t" r="r" b="b"/>
                  <a:pathLst>
                    <a:path w="362" h="133">
                      <a:moveTo>
                        <a:pt x="181" y="0"/>
                      </a:moveTo>
                      <a:lnTo>
                        <a:pt x="195" y="0"/>
                      </a:lnTo>
                      <a:lnTo>
                        <a:pt x="208" y="1"/>
                      </a:lnTo>
                      <a:lnTo>
                        <a:pt x="222" y="3"/>
                      </a:lnTo>
                      <a:lnTo>
                        <a:pt x="236" y="5"/>
                      </a:lnTo>
                      <a:lnTo>
                        <a:pt x="248" y="10"/>
                      </a:lnTo>
                      <a:lnTo>
                        <a:pt x="261" y="14"/>
                      </a:lnTo>
                      <a:lnTo>
                        <a:pt x="274" y="19"/>
                      </a:lnTo>
                      <a:lnTo>
                        <a:pt x="285" y="25"/>
                      </a:lnTo>
                      <a:lnTo>
                        <a:pt x="296" y="31"/>
                      </a:lnTo>
                      <a:lnTo>
                        <a:pt x="308" y="38"/>
                      </a:lnTo>
                      <a:lnTo>
                        <a:pt x="318" y="46"/>
                      </a:lnTo>
                      <a:lnTo>
                        <a:pt x="328" y="54"/>
                      </a:lnTo>
                      <a:lnTo>
                        <a:pt x="337" y="63"/>
                      </a:lnTo>
                      <a:lnTo>
                        <a:pt x="346" y="73"/>
                      </a:lnTo>
                      <a:lnTo>
                        <a:pt x="356" y="83"/>
                      </a:lnTo>
                      <a:lnTo>
                        <a:pt x="362" y="93"/>
                      </a:lnTo>
                      <a:lnTo>
                        <a:pt x="321" y="133"/>
                      </a:lnTo>
                      <a:lnTo>
                        <a:pt x="316" y="124"/>
                      </a:lnTo>
                      <a:lnTo>
                        <a:pt x="309" y="116"/>
                      </a:lnTo>
                      <a:lnTo>
                        <a:pt x="302" y="108"/>
                      </a:lnTo>
                      <a:lnTo>
                        <a:pt x="295" y="101"/>
                      </a:lnTo>
                      <a:lnTo>
                        <a:pt x="287" y="94"/>
                      </a:lnTo>
                      <a:lnTo>
                        <a:pt x="279" y="87"/>
                      </a:lnTo>
                      <a:lnTo>
                        <a:pt x="271" y="82"/>
                      </a:lnTo>
                      <a:lnTo>
                        <a:pt x="262" y="77"/>
                      </a:lnTo>
                      <a:lnTo>
                        <a:pt x="253" y="71"/>
                      </a:lnTo>
                      <a:lnTo>
                        <a:pt x="244" y="68"/>
                      </a:lnTo>
                      <a:lnTo>
                        <a:pt x="234" y="65"/>
                      </a:lnTo>
                      <a:lnTo>
                        <a:pt x="223" y="61"/>
                      </a:lnTo>
                      <a:lnTo>
                        <a:pt x="213" y="59"/>
                      </a:lnTo>
                      <a:lnTo>
                        <a:pt x="203" y="57"/>
                      </a:lnTo>
                      <a:lnTo>
                        <a:pt x="193" y="55"/>
                      </a:lnTo>
                      <a:lnTo>
                        <a:pt x="181" y="55"/>
                      </a:lnTo>
                      <a:lnTo>
                        <a:pt x="170" y="55"/>
                      </a:lnTo>
                      <a:lnTo>
                        <a:pt x="159" y="57"/>
                      </a:lnTo>
                      <a:lnTo>
                        <a:pt x="149" y="59"/>
                      </a:lnTo>
                      <a:lnTo>
                        <a:pt x="139" y="61"/>
                      </a:lnTo>
                      <a:lnTo>
                        <a:pt x="129" y="65"/>
                      </a:lnTo>
                      <a:lnTo>
                        <a:pt x="118" y="68"/>
                      </a:lnTo>
                      <a:lnTo>
                        <a:pt x="109" y="71"/>
                      </a:lnTo>
                      <a:lnTo>
                        <a:pt x="100" y="77"/>
                      </a:lnTo>
                      <a:lnTo>
                        <a:pt x="91" y="82"/>
                      </a:lnTo>
                      <a:lnTo>
                        <a:pt x="83" y="87"/>
                      </a:lnTo>
                      <a:lnTo>
                        <a:pt x="75" y="94"/>
                      </a:lnTo>
                      <a:lnTo>
                        <a:pt x="67" y="101"/>
                      </a:lnTo>
                      <a:lnTo>
                        <a:pt x="60" y="108"/>
                      </a:lnTo>
                      <a:lnTo>
                        <a:pt x="53" y="116"/>
                      </a:lnTo>
                      <a:lnTo>
                        <a:pt x="47" y="124"/>
                      </a:lnTo>
                      <a:lnTo>
                        <a:pt x="41" y="133"/>
                      </a:lnTo>
                      <a:lnTo>
                        <a:pt x="0" y="93"/>
                      </a:lnTo>
                      <a:lnTo>
                        <a:pt x="7" y="83"/>
                      </a:lnTo>
                      <a:lnTo>
                        <a:pt x="16" y="73"/>
                      </a:lnTo>
                      <a:lnTo>
                        <a:pt x="25" y="63"/>
                      </a:lnTo>
                      <a:lnTo>
                        <a:pt x="34" y="54"/>
                      </a:lnTo>
                      <a:lnTo>
                        <a:pt x="44" y="46"/>
                      </a:lnTo>
                      <a:lnTo>
                        <a:pt x="55" y="38"/>
                      </a:lnTo>
                      <a:lnTo>
                        <a:pt x="66" y="31"/>
                      </a:lnTo>
                      <a:lnTo>
                        <a:pt x="77" y="25"/>
                      </a:lnTo>
                      <a:lnTo>
                        <a:pt x="89" y="19"/>
                      </a:lnTo>
                      <a:lnTo>
                        <a:pt x="101" y="14"/>
                      </a:lnTo>
                      <a:lnTo>
                        <a:pt x="114" y="10"/>
                      </a:lnTo>
                      <a:lnTo>
                        <a:pt x="126" y="5"/>
                      </a:lnTo>
                      <a:lnTo>
                        <a:pt x="140" y="3"/>
                      </a:lnTo>
                      <a:lnTo>
                        <a:pt x="154" y="1"/>
                      </a:lnTo>
                      <a:lnTo>
                        <a:pt x="167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7" name="CustomShape 66"/>
                <p:cNvSpPr/>
                <p:nvPr/>
              </p:nvSpPr>
              <p:spPr>
                <a:xfrm>
                  <a:off x="8701200" y="1938600"/>
                  <a:ext cx="62280" cy="29160"/>
                </a:xfrm>
                <a:custGeom>
                  <a:avLst/>
                  <a:gdLst/>
                  <a:ahLst/>
                  <a:rect l="l" t="t" r="r" b="b"/>
                  <a:pathLst>
                    <a:path w="235" h="111">
                      <a:moveTo>
                        <a:pt x="117" y="0"/>
                      </a:moveTo>
                      <a:lnTo>
                        <a:pt x="126" y="1"/>
                      </a:lnTo>
                      <a:lnTo>
                        <a:pt x="135" y="2"/>
                      </a:lnTo>
                      <a:lnTo>
                        <a:pt x="144" y="3"/>
                      </a:lnTo>
                      <a:lnTo>
                        <a:pt x="154" y="6"/>
                      </a:lnTo>
                      <a:lnTo>
                        <a:pt x="162" y="8"/>
                      </a:lnTo>
                      <a:lnTo>
                        <a:pt x="171" y="11"/>
                      </a:lnTo>
                      <a:lnTo>
                        <a:pt x="179" y="15"/>
                      </a:lnTo>
                      <a:lnTo>
                        <a:pt x="186" y="19"/>
                      </a:lnTo>
                      <a:lnTo>
                        <a:pt x="200" y="30"/>
                      </a:lnTo>
                      <a:lnTo>
                        <a:pt x="214" y="41"/>
                      </a:lnTo>
                      <a:lnTo>
                        <a:pt x="225" y="54"/>
                      </a:lnTo>
                      <a:lnTo>
                        <a:pt x="235" y="68"/>
                      </a:lnTo>
                      <a:lnTo>
                        <a:pt x="190" y="111"/>
                      </a:lnTo>
                      <a:lnTo>
                        <a:pt x="186" y="99"/>
                      </a:lnTo>
                      <a:lnTo>
                        <a:pt x="179" y="90"/>
                      </a:lnTo>
                      <a:lnTo>
                        <a:pt x="172" y="81"/>
                      </a:lnTo>
                      <a:lnTo>
                        <a:pt x="163" y="73"/>
                      </a:lnTo>
                      <a:lnTo>
                        <a:pt x="152" y="67"/>
                      </a:lnTo>
                      <a:lnTo>
                        <a:pt x="141" y="63"/>
                      </a:lnTo>
                      <a:lnTo>
                        <a:pt x="130" y="59"/>
                      </a:lnTo>
                      <a:lnTo>
                        <a:pt x="117" y="59"/>
                      </a:lnTo>
                      <a:lnTo>
                        <a:pt x="105" y="59"/>
                      </a:lnTo>
                      <a:lnTo>
                        <a:pt x="93" y="63"/>
                      </a:lnTo>
                      <a:lnTo>
                        <a:pt x="82" y="67"/>
                      </a:lnTo>
                      <a:lnTo>
                        <a:pt x="71" y="73"/>
                      </a:lnTo>
                      <a:lnTo>
                        <a:pt x="64" y="81"/>
                      </a:lnTo>
                      <a:lnTo>
                        <a:pt x="56" y="90"/>
                      </a:lnTo>
                      <a:lnTo>
                        <a:pt x="49" y="99"/>
                      </a:lnTo>
                      <a:lnTo>
                        <a:pt x="44" y="111"/>
                      </a:lnTo>
                      <a:lnTo>
                        <a:pt x="0" y="68"/>
                      </a:lnTo>
                      <a:lnTo>
                        <a:pt x="9" y="54"/>
                      </a:lnTo>
                      <a:lnTo>
                        <a:pt x="20" y="41"/>
                      </a:lnTo>
                      <a:lnTo>
                        <a:pt x="34" y="30"/>
                      </a:lnTo>
                      <a:lnTo>
                        <a:pt x="49" y="19"/>
                      </a:lnTo>
                      <a:lnTo>
                        <a:pt x="56" y="15"/>
                      </a:lnTo>
                      <a:lnTo>
                        <a:pt x="64" y="11"/>
                      </a:lnTo>
                      <a:lnTo>
                        <a:pt x="73" y="8"/>
                      </a:lnTo>
                      <a:lnTo>
                        <a:pt x="81" y="6"/>
                      </a:lnTo>
                      <a:lnTo>
                        <a:pt x="90" y="3"/>
                      </a:lnTo>
                      <a:lnTo>
                        <a:pt x="99" y="2"/>
                      </a:lnTo>
                      <a:lnTo>
                        <a:pt x="108" y="1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8" name="CustomShape 67"/>
                <p:cNvSpPr/>
                <p:nvPr/>
              </p:nvSpPr>
              <p:spPr>
                <a:xfrm>
                  <a:off x="8720640" y="1963080"/>
                  <a:ext cx="23760" cy="22680"/>
                </a:xfrm>
                <a:custGeom>
                  <a:avLst/>
                  <a:gdLst/>
                  <a:ahLst/>
                  <a:rect l="l" t="t" r="r" b="b"/>
                  <a:pathLst>
                    <a:path w="84" h="84">
                      <a:moveTo>
                        <a:pt x="42" y="0"/>
                      </a:move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7"/>
                      </a:lnTo>
                      <a:lnTo>
                        <a:pt x="72" y="11"/>
                      </a:lnTo>
                      <a:lnTo>
                        <a:pt x="77" y="18"/>
                      </a:lnTo>
                      <a:lnTo>
                        <a:pt x="81" y="25"/>
                      </a:lnTo>
                      <a:lnTo>
                        <a:pt x="83" y="33"/>
                      </a:lnTo>
                      <a:lnTo>
                        <a:pt x="84" y="42"/>
                      </a:lnTo>
                      <a:lnTo>
                        <a:pt x="84" y="43"/>
                      </a:lnTo>
                      <a:lnTo>
                        <a:pt x="84" y="44"/>
                      </a:lnTo>
                      <a:lnTo>
                        <a:pt x="42" y="84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1" y="33"/>
                      </a:lnTo>
                      <a:lnTo>
                        <a:pt x="3" y="25"/>
                      </a:lnTo>
                      <a:lnTo>
                        <a:pt x="7" y="18"/>
                      </a:lnTo>
                      <a:lnTo>
                        <a:pt x="12" y="11"/>
                      </a:lnTo>
                      <a:lnTo>
                        <a:pt x="18" y="7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79" name="CustomShape 68"/>
                <p:cNvSpPr/>
                <p:nvPr/>
              </p:nvSpPr>
              <p:spPr>
                <a:xfrm>
                  <a:off x="10301760" y="1917360"/>
                  <a:ext cx="131040" cy="63720"/>
                </a:xfrm>
                <a:custGeom>
                  <a:avLst/>
                  <a:gdLst/>
                  <a:ahLst/>
                  <a:rect l="l" t="t" r="r" b="b"/>
                  <a:pathLst>
                    <a:path w="492" h="235">
                      <a:moveTo>
                        <a:pt x="29" y="0"/>
                      </a:moveTo>
                      <a:lnTo>
                        <a:pt x="418" y="0"/>
                      </a:lnTo>
                      <a:lnTo>
                        <a:pt x="424" y="1"/>
                      </a:lnTo>
                      <a:lnTo>
                        <a:pt x="430" y="2"/>
                      </a:lnTo>
                      <a:lnTo>
                        <a:pt x="435" y="6"/>
                      </a:lnTo>
                      <a:lnTo>
                        <a:pt x="440" y="9"/>
                      </a:lnTo>
                      <a:lnTo>
                        <a:pt x="443" y="14"/>
                      </a:lnTo>
                      <a:lnTo>
                        <a:pt x="446" y="19"/>
                      </a:lnTo>
                      <a:lnTo>
                        <a:pt x="448" y="24"/>
                      </a:lnTo>
                      <a:lnTo>
                        <a:pt x="448" y="31"/>
                      </a:lnTo>
                      <a:lnTo>
                        <a:pt x="448" y="58"/>
                      </a:lnTo>
                      <a:lnTo>
                        <a:pt x="470" y="58"/>
                      </a:lnTo>
                      <a:lnTo>
                        <a:pt x="474" y="59"/>
                      </a:lnTo>
                      <a:lnTo>
                        <a:pt x="479" y="60"/>
                      </a:lnTo>
                      <a:lnTo>
                        <a:pt x="483" y="63"/>
                      </a:lnTo>
                      <a:lnTo>
                        <a:pt x="487" y="65"/>
                      </a:lnTo>
                      <a:lnTo>
                        <a:pt x="489" y="68"/>
                      </a:lnTo>
                      <a:lnTo>
                        <a:pt x="491" y="73"/>
                      </a:lnTo>
                      <a:lnTo>
                        <a:pt x="492" y="76"/>
                      </a:lnTo>
                      <a:lnTo>
                        <a:pt x="492" y="82"/>
                      </a:lnTo>
                      <a:lnTo>
                        <a:pt x="492" y="154"/>
                      </a:lnTo>
                      <a:lnTo>
                        <a:pt x="492" y="158"/>
                      </a:lnTo>
                      <a:lnTo>
                        <a:pt x="491" y="163"/>
                      </a:lnTo>
                      <a:lnTo>
                        <a:pt x="489" y="166"/>
                      </a:lnTo>
                      <a:lnTo>
                        <a:pt x="487" y="170"/>
                      </a:lnTo>
                      <a:lnTo>
                        <a:pt x="483" y="173"/>
                      </a:lnTo>
                      <a:lnTo>
                        <a:pt x="479" y="176"/>
                      </a:lnTo>
                      <a:lnTo>
                        <a:pt x="474" y="177"/>
                      </a:lnTo>
                      <a:lnTo>
                        <a:pt x="470" y="177"/>
                      </a:lnTo>
                      <a:lnTo>
                        <a:pt x="448" y="177"/>
                      </a:lnTo>
                      <a:lnTo>
                        <a:pt x="448" y="205"/>
                      </a:lnTo>
                      <a:lnTo>
                        <a:pt x="448" y="211"/>
                      </a:lnTo>
                      <a:lnTo>
                        <a:pt x="446" y="217"/>
                      </a:lnTo>
                      <a:lnTo>
                        <a:pt x="443" y="222"/>
                      </a:lnTo>
                      <a:lnTo>
                        <a:pt x="440" y="227"/>
                      </a:lnTo>
                      <a:lnTo>
                        <a:pt x="435" y="230"/>
                      </a:lnTo>
                      <a:lnTo>
                        <a:pt x="430" y="233"/>
                      </a:lnTo>
                      <a:lnTo>
                        <a:pt x="424" y="235"/>
                      </a:lnTo>
                      <a:lnTo>
                        <a:pt x="418" y="235"/>
                      </a:lnTo>
                      <a:lnTo>
                        <a:pt x="29" y="235"/>
                      </a:lnTo>
                      <a:lnTo>
                        <a:pt x="24" y="235"/>
                      </a:lnTo>
                      <a:lnTo>
                        <a:pt x="18" y="233"/>
                      </a:lnTo>
                      <a:lnTo>
                        <a:pt x="13" y="230"/>
                      </a:lnTo>
                      <a:lnTo>
                        <a:pt x="9" y="227"/>
                      </a:lnTo>
                      <a:lnTo>
                        <a:pt x="5" y="222"/>
                      </a:lnTo>
                      <a:lnTo>
                        <a:pt x="2" y="217"/>
                      </a:lnTo>
                      <a:lnTo>
                        <a:pt x="1" y="211"/>
                      </a:lnTo>
                      <a:lnTo>
                        <a:pt x="0" y="205"/>
                      </a:lnTo>
                      <a:lnTo>
                        <a:pt x="0" y="31"/>
                      </a:lnTo>
                      <a:lnTo>
                        <a:pt x="1" y="24"/>
                      </a:lnTo>
                      <a:lnTo>
                        <a:pt x="2" y="19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close/>
                      <a:moveTo>
                        <a:pt x="448" y="93"/>
                      </a:moveTo>
                      <a:lnTo>
                        <a:pt x="448" y="141"/>
                      </a:lnTo>
                      <a:lnTo>
                        <a:pt x="457" y="141"/>
                      </a:lnTo>
                      <a:lnTo>
                        <a:pt x="457" y="93"/>
                      </a:lnTo>
                      <a:lnTo>
                        <a:pt x="448" y="93"/>
                      </a:lnTo>
                      <a:close/>
                      <a:moveTo>
                        <a:pt x="413" y="35"/>
                      </a:moveTo>
                      <a:lnTo>
                        <a:pt x="35" y="35"/>
                      </a:lnTo>
                      <a:lnTo>
                        <a:pt x="35" y="199"/>
                      </a:lnTo>
                      <a:lnTo>
                        <a:pt x="413" y="199"/>
                      </a:lnTo>
                      <a:lnTo>
                        <a:pt x="413" y="3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0" name="CustomShape 69"/>
                <p:cNvSpPr/>
                <p:nvPr/>
              </p:nvSpPr>
              <p:spPr>
                <a:xfrm>
                  <a:off x="10317960" y="1932120"/>
                  <a:ext cx="87840" cy="3564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1" name="CustomShape 70"/>
                <p:cNvSpPr/>
                <p:nvPr/>
              </p:nvSpPr>
              <p:spPr>
                <a:xfrm>
                  <a:off x="10210680" y="1902600"/>
                  <a:ext cx="52560" cy="99720"/>
                </a:xfrm>
                <a:custGeom>
                  <a:avLst/>
                  <a:gdLst/>
                  <a:ahLst/>
                  <a:rect l="l" t="t" r="r" b="b"/>
                  <a:pathLst>
                    <a:path w="200" h="367">
                      <a:moveTo>
                        <a:pt x="25" y="73"/>
                      </a:moveTo>
                      <a:lnTo>
                        <a:pt x="79" y="127"/>
                      </a:lnTo>
                      <a:lnTo>
                        <a:pt x="80" y="0"/>
                      </a:lnTo>
                      <a:lnTo>
                        <a:pt x="184" y="102"/>
                      </a:lnTo>
                      <a:lnTo>
                        <a:pt x="196" y="114"/>
                      </a:lnTo>
                      <a:lnTo>
                        <a:pt x="184" y="127"/>
                      </a:lnTo>
                      <a:lnTo>
                        <a:pt x="131" y="179"/>
                      </a:lnTo>
                      <a:lnTo>
                        <a:pt x="187" y="235"/>
                      </a:lnTo>
                      <a:lnTo>
                        <a:pt x="200" y="246"/>
                      </a:lnTo>
                      <a:lnTo>
                        <a:pt x="187" y="259"/>
                      </a:lnTo>
                      <a:lnTo>
                        <a:pt x="110" y="338"/>
                      </a:lnTo>
                      <a:lnTo>
                        <a:pt x="79" y="367"/>
                      </a:lnTo>
                      <a:lnTo>
                        <a:pt x="79" y="325"/>
                      </a:lnTo>
                      <a:lnTo>
                        <a:pt x="79" y="232"/>
                      </a:lnTo>
                      <a:lnTo>
                        <a:pt x="29" y="283"/>
                      </a:lnTo>
                      <a:lnTo>
                        <a:pt x="4" y="258"/>
                      </a:lnTo>
                      <a:lnTo>
                        <a:pt x="79" y="182"/>
                      </a:lnTo>
                      <a:lnTo>
                        <a:pt x="79" y="177"/>
                      </a:lnTo>
                      <a:lnTo>
                        <a:pt x="0" y="98"/>
                      </a:lnTo>
                      <a:lnTo>
                        <a:pt x="25" y="73"/>
                      </a:lnTo>
                      <a:close/>
                      <a:moveTo>
                        <a:pt x="150" y="246"/>
                      </a:moveTo>
                      <a:lnTo>
                        <a:pt x="114" y="212"/>
                      </a:lnTo>
                      <a:lnTo>
                        <a:pt x="114" y="282"/>
                      </a:lnTo>
                      <a:lnTo>
                        <a:pt x="150" y="246"/>
                      </a:lnTo>
                      <a:close/>
                      <a:moveTo>
                        <a:pt x="114" y="82"/>
                      </a:moveTo>
                      <a:lnTo>
                        <a:pt x="114" y="146"/>
                      </a:lnTo>
                      <a:lnTo>
                        <a:pt x="146" y="114"/>
                      </a:lnTo>
                      <a:lnTo>
                        <a:pt x="114" y="82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2" name="Group 71"/>
              <p:cNvGrpSpPr/>
              <p:nvPr/>
            </p:nvGrpSpPr>
            <p:grpSpPr>
              <a:xfrm>
                <a:off x="9257400" y="5540760"/>
                <a:ext cx="437040" cy="447120"/>
                <a:chOff x="9257400" y="5540760"/>
                <a:chExt cx="437040" cy="447120"/>
              </a:xfrm>
            </p:grpSpPr>
            <p:sp>
              <p:nvSpPr>
                <p:cNvPr id="683" name="CustomShape 72"/>
                <p:cNvSpPr/>
                <p:nvPr/>
              </p:nvSpPr>
              <p:spPr>
                <a:xfrm>
                  <a:off x="9257400" y="5540760"/>
                  <a:ext cx="437040" cy="447120"/>
                </a:xfrm>
                <a:custGeom>
                  <a:avLst/>
                  <a:gdLst/>
                  <a:ahLst/>
                  <a:rect l="l" t="t" r="r" b="b"/>
                  <a:pathLst>
                    <a:path w="1639" h="1638">
                      <a:moveTo>
                        <a:pt x="820" y="0"/>
                      </a:moveTo>
                      <a:lnTo>
                        <a:pt x="863" y="1"/>
                      </a:lnTo>
                      <a:lnTo>
                        <a:pt x="904" y="5"/>
                      </a:lnTo>
                      <a:lnTo>
                        <a:pt x="945" y="9"/>
                      </a:lnTo>
                      <a:lnTo>
                        <a:pt x="986" y="17"/>
                      </a:lnTo>
                      <a:lnTo>
                        <a:pt x="1025" y="27"/>
                      </a:lnTo>
                      <a:lnTo>
                        <a:pt x="1063" y="37"/>
                      </a:lnTo>
                      <a:lnTo>
                        <a:pt x="1102" y="50"/>
                      </a:lnTo>
                      <a:lnTo>
                        <a:pt x="1139" y="64"/>
                      </a:lnTo>
                      <a:lnTo>
                        <a:pt x="1175" y="81"/>
                      </a:lnTo>
                      <a:lnTo>
                        <a:pt x="1211" y="99"/>
                      </a:lnTo>
                      <a:lnTo>
                        <a:pt x="1245" y="119"/>
                      </a:lnTo>
                      <a:lnTo>
                        <a:pt x="1279" y="141"/>
                      </a:lnTo>
                      <a:lnTo>
                        <a:pt x="1311" y="163"/>
                      </a:lnTo>
                      <a:lnTo>
                        <a:pt x="1342" y="187"/>
                      </a:lnTo>
                      <a:lnTo>
                        <a:pt x="1371" y="213"/>
                      </a:lnTo>
                      <a:lnTo>
                        <a:pt x="1400" y="240"/>
                      </a:lnTo>
                      <a:lnTo>
                        <a:pt x="1427" y="268"/>
                      </a:lnTo>
                      <a:lnTo>
                        <a:pt x="1452" y="299"/>
                      </a:lnTo>
                      <a:lnTo>
                        <a:pt x="1477" y="330"/>
                      </a:lnTo>
                      <a:lnTo>
                        <a:pt x="1500" y="362"/>
                      </a:lnTo>
                      <a:lnTo>
                        <a:pt x="1521" y="395"/>
                      </a:lnTo>
                      <a:lnTo>
                        <a:pt x="1541" y="429"/>
                      </a:lnTo>
                      <a:lnTo>
                        <a:pt x="1560" y="464"/>
                      </a:lnTo>
                      <a:lnTo>
                        <a:pt x="1576" y="501"/>
                      </a:lnTo>
                      <a:lnTo>
                        <a:pt x="1590" y="538"/>
                      </a:lnTo>
                      <a:lnTo>
                        <a:pt x="1603" y="576"/>
                      </a:lnTo>
                      <a:lnTo>
                        <a:pt x="1614" y="615"/>
                      </a:lnTo>
                      <a:lnTo>
                        <a:pt x="1623" y="655"/>
                      </a:lnTo>
                      <a:lnTo>
                        <a:pt x="1630" y="695"/>
                      </a:lnTo>
                      <a:lnTo>
                        <a:pt x="1636" y="736"/>
                      </a:lnTo>
                      <a:lnTo>
                        <a:pt x="1638" y="778"/>
                      </a:lnTo>
                      <a:lnTo>
                        <a:pt x="1639" y="820"/>
                      </a:lnTo>
                      <a:lnTo>
                        <a:pt x="1638" y="862"/>
                      </a:lnTo>
                      <a:lnTo>
                        <a:pt x="1636" y="903"/>
                      </a:lnTo>
                      <a:lnTo>
                        <a:pt x="1630" y="944"/>
                      </a:lnTo>
                      <a:lnTo>
                        <a:pt x="1623" y="985"/>
                      </a:lnTo>
                      <a:lnTo>
                        <a:pt x="1614" y="1024"/>
                      </a:lnTo>
                      <a:lnTo>
                        <a:pt x="1603" y="1063"/>
                      </a:lnTo>
                      <a:lnTo>
                        <a:pt x="1590" y="1102"/>
                      </a:lnTo>
                      <a:lnTo>
                        <a:pt x="1576" y="1138"/>
                      </a:lnTo>
                      <a:lnTo>
                        <a:pt x="1560" y="1174"/>
                      </a:lnTo>
                      <a:lnTo>
                        <a:pt x="1541" y="1210"/>
                      </a:lnTo>
                      <a:lnTo>
                        <a:pt x="1521" y="1244"/>
                      </a:lnTo>
                      <a:lnTo>
                        <a:pt x="1500" y="1278"/>
                      </a:lnTo>
                      <a:lnTo>
                        <a:pt x="1477" y="1310"/>
                      </a:lnTo>
                      <a:lnTo>
                        <a:pt x="1452" y="1341"/>
                      </a:lnTo>
                      <a:lnTo>
                        <a:pt x="1427" y="1371"/>
                      </a:lnTo>
                      <a:lnTo>
                        <a:pt x="1400" y="1399"/>
                      </a:lnTo>
                      <a:lnTo>
                        <a:pt x="1371" y="1426"/>
                      </a:lnTo>
                      <a:lnTo>
                        <a:pt x="1342" y="1452"/>
                      </a:lnTo>
                      <a:lnTo>
                        <a:pt x="1311" y="1477"/>
                      </a:lnTo>
                      <a:lnTo>
                        <a:pt x="1279" y="1499"/>
                      </a:lnTo>
                      <a:lnTo>
                        <a:pt x="1245" y="1520"/>
                      </a:lnTo>
                      <a:lnTo>
                        <a:pt x="1211" y="1540"/>
                      </a:lnTo>
                      <a:lnTo>
                        <a:pt x="1175" y="1558"/>
                      </a:lnTo>
                      <a:lnTo>
                        <a:pt x="1139" y="1575"/>
                      </a:lnTo>
                      <a:lnTo>
                        <a:pt x="1102" y="1589"/>
                      </a:lnTo>
                      <a:lnTo>
                        <a:pt x="1063" y="1602"/>
                      </a:lnTo>
                      <a:lnTo>
                        <a:pt x="1025" y="1613"/>
                      </a:lnTo>
                      <a:lnTo>
                        <a:pt x="986" y="1623"/>
                      </a:lnTo>
                      <a:lnTo>
                        <a:pt x="945" y="1629"/>
                      </a:lnTo>
                      <a:lnTo>
                        <a:pt x="904" y="1635"/>
                      </a:lnTo>
                      <a:lnTo>
                        <a:pt x="863" y="1637"/>
                      </a:lnTo>
                      <a:lnTo>
                        <a:pt x="820" y="1638"/>
                      </a:lnTo>
                      <a:lnTo>
                        <a:pt x="778" y="1637"/>
                      </a:lnTo>
                      <a:lnTo>
                        <a:pt x="736" y="1635"/>
                      </a:lnTo>
                      <a:lnTo>
                        <a:pt x="695" y="1629"/>
                      </a:lnTo>
                      <a:lnTo>
                        <a:pt x="655" y="1623"/>
                      </a:lnTo>
                      <a:lnTo>
                        <a:pt x="615" y="1613"/>
                      </a:lnTo>
                      <a:lnTo>
                        <a:pt x="576" y="1602"/>
                      </a:lnTo>
                      <a:lnTo>
                        <a:pt x="539" y="1589"/>
                      </a:lnTo>
                      <a:lnTo>
                        <a:pt x="501" y="1575"/>
                      </a:lnTo>
                      <a:lnTo>
                        <a:pt x="465" y="1558"/>
                      </a:lnTo>
                      <a:lnTo>
                        <a:pt x="429" y="1540"/>
                      </a:lnTo>
                      <a:lnTo>
                        <a:pt x="395" y="1520"/>
                      </a:lnTo>
                      <a:lnTo>
                        <a:pt x="362" y="1499"/>
                      </a:lnTo>
                      <a:lnTo>
                        <a:pt x="330" y="1477"/>
                      </a:lnTo>
                      <a:lnTo>
                        <a:pt x="299" y="1452"/>
                      </a:lnTo>
                      <a:lnTo>
                        <a:pt x="270" y="1426"/>
                      </a:lnTo>
                      <a:lnTo>
                        <a:pt x="241" y="1399"/>
                      </a:lnTo>
                      <a:lnTo>
                        <a:pt x="214" y="1371"/>
                      </a:lnTo>
                      <a:lnTo>
                        <a:pt x="187" y="1341"/>
                      </a:lnTo>
                      <a:lnTo>
                        <a:pt x="163" y="1310"/>
                      </a:lnTo>
                      <a:lnTo>
                        <a:pt x="141" y="1278"/>
                      </a:lnTo>
                      <a:lnTo>
                        <a:pt x="119" y="1244"/>
                      </a:lnTo>
                      <a:lnTo>
                        <a:pt x="100" y="1210"/>
                      </a:lnTo>
                      <a:lnTo>
                        <a:pt x="81" y="1174"/>
                      </a:lnTo>
                      <a:lnTo>
                        <a:pt x="65" y="1138"/>
                      </a:lnTo>
                      <a:lnTo>
                        <a:pt x="51" y="1102"/>
                      </a:lnTo>
                      <a:lnTo>
                        <a:pt x="37" y="1063"/>
                      </a:lnTo>
                      <a:lnTo>
                        <a:pt x="27" y="1024"/>
                      </a:lnTo>
                      <a:lnTo>
                        <a:pt x="17" y="985"/>
                      </a:lnTo>
                      <a:lnTo>
                        <a:pt x="9" y="944"/>
                      </a:lnTo>
                      <a:lnTo>
                        <a:pt x="5" y="903"/>
                      </a:lnTo>
                      <a:lnTo>
                        <a:pt x="1" y="862"/>
                      </a:lnTo>
                      <a:lnTo>
                        <a:pt x="0" y="820"/>
                      </a:lnTo>
                      <a:lnTo>
                        <a:pt x="1" y="778"/>
                      </a:lnTo>
                      <a:lnTo>
                        <a:pt x="5" y="736"/>
                      </a:lnTo>
                      <a:lnTo>
                        <a:pt x="9" y="695"/>
                      </a:lnTo>
                      <a:lnTo>
                        <a:pt x="17" y="655"/>
                      </a:lnTo>
                      <a:lnTo>
                        <a:pt x="27" y="615"/>
                      </a:lnTo>
                      <a:lnTo>
                        <a:pt x="37" y="576"/>
                      </a:lnTo>
                      <a:lnTo>
                        <a:pt x="51" y="538"/>
                      </a:lnTo>
                      <a:lnTo>
                        <a:pt x="65" y="501"/>
                      </a:lnTo>
                      <a:lnTo>
                        <a:pt x="81" y="464"/>
                      </a:lnTo>
                      <a:lnTo>
                        <a:pt x="100" y="429"/>
                      </a:lnTo>
                      <a:lnTo>
                        <a:pt x="119" y="395"/>
                      </a:lnTo>
                      <a:lnTo>
                        <a:pt x="141" y="362"/>
                      </a:lnTo>
                      <a:lnTo>
                        <a:pt x="163" y="330"/>
                      </a:lnTo>
                      <a:lnTo>
                        <a:pt x="187" y="299"/>
                      </a:lnTo>
                      <a:lnTo>
                        <a:pt x="214" y="268"/>
                      </a:lnTo>
                      <a:lnTo>
                        <a:pt x="241" y="240"/>
                      </a:lnTo>
                      <a:lnTo>
                        <a:pt x="270" y="213"/>
                      </a:lnTo>
                      <a:lnTo>
                        <a:pt x="299" y="187"/>
                      </a:lnTo>
                      <a:lnTo>
                        <a:pt x="330" y="163"/>
                      </a:lnTo>
                      <a:lnTo>
                        <a:pt x="362" y="141"/>
                      </a:lnTo>
                      <a:lnTo>
                        <a:pt x="395" y="119"/>
                      </a:lnTo>
                      <a:lnTo>
                        <a:pt x="429" y="99"/>
                      </a:lnTo>
                      <a:lnTo>
                        <a:pt x="465" y="81"/>
                      </a:lnTo>
                      <a:lnTo>
                        <a:pt x="501" y="64"/>
                      </a:lnTo>
                      <a:lnTo>
                        <a:pt x="539" y="50"/>
                      </a:lnTo>
                      <a:lnTo>
                        <a:pt x="576" y="37"/>
                      </a:lnTo>
                      <a:lnTo>
                        <a:pt x="615" y="27"/>
                      </a:lnTo>
                      <a:lnTo>
                        <a:pt x="655" y="17"/>
                      </a:lnTo>
                      <a:lnTo>
                        <a:pt x="695" y="9"/>
                      </a:lnTo>
                      <a:lnTo>
                        <a:pt x="736" y="5"/>
                      </a:lnTo>
                      <a:lnTo>
                        <a:pt x="778" y="1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alpha val="46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4" name="CustomShape 73"/>
                <p:cNvSpPr/>
                <p:nvPr/>
              </p:nvSpPr>
              <p:spPr>
                <a:xfrm>
                  <a:off x="9270000" y="5553720"/>
                  <a:ext cx="412920" cy="422280"/>
                </a:xfrm>
                <a:custGeom>
                  <a:avLst/>
                  <a:gdLst/>
                  <a:ahLst/>
                  <a:rect l="l" t="t" r="r" b="b"/>
                  <a:pathLst>
                    <a:path w="1548" h="1547">
                      <a:moveTo>
                        <a:pt x="774" y="0"/>
                      </a:moveTo>
                      <a:lnTo>
                        <a:pt x="814" y="1"/>
                      </a:lnTo>
                      <a:lnTo>
                        <a:pt x="853" y="4"/>
                      </a:lnTo>
                      <a:lnTo>
                        <a:pt x="892" y="9"/>
                      </a:lnTo>
                      <a:lnTo>
                        <a:pt x="930" y="16"/>
                      </a:lnTo>
                      <a:lnTo>
                        <a:pt x="967" y="25"/>
                      </a:lnTo>
                      <a:lnTo>
                        <a:pt x="1004" y="35"/>
                      </a:lnTo>
                      <a:lnTo>
                        <a:pt x="1040" y="47"/>
                      </a:lnTo>
                      <a:lnTo>
                        <a:pt x="1076" y="61"/>
                      </a:lnTo>
                      <a:lnTo>
                        <a:pt x="1110" y="76"/>
                      </a:lnTo>
                      <a:lnTo>
                        <a:pt x="1143" y="93"/>
                      </a:lnTo>
                      <a:lnTo>
                        <a:pt x="1176" y="112"/>
                      </a:lnTo>
                      <a:lnTo>
                        <a:pt x="1207" y="132"/>
                      </a:lnTo>
                      <a:lnTo>
                        <a:pt x="1238" y="154"/>
                      </a:lnTo>
                      <a:lnTo>
                        <a:pt x="1266" y="177"/>
                      </a:lnTo>
                      <a:lnTo>
                        <a:pt x="1295" y="202"/>
                      </a:lnTo>
                      <a:lnTo>
                        <a:pt x="1321" y="227"/>
                      </a:lnTo>
                      <a:lnTo>
                        <a:pt x="1347" y="254"/>
                      </a:lnTo>
                      <a:lnTo>
                        <a:pt x="1371" y="281"/>
                      </a:lnTo>
                      <a:lnTo>
                        <a:pt x="1394" y="311"/>
                      </a:lnTo>
                      <a:lnTo>
                        <a:pt x="1415" y="341"/>
                      </a:lnTo>
                      <a:lnTo>
                        <a:pt x="1436" y="373"/>
                      </a:lnTo>
                      <a:lnTo>
                        <a:pt x="1454" y="405"/>
                      </a:lnTo>
                      <a:lnTo>
                        <a:pt x="1471" y="439"/>
                      </a:lnTo>
                      <a:lnTo>
                        <a:pt x="1487" y="473"/>
                      </a:lnTo>
                      <a:lnTo>
                        <a:pt x="1501" y="507"/>
                      </a:lnTo>
                      <a:lnTo>
                        <a:pt x="1514" y="544"/>
                      </a:lnTo>
                      <a:lnTo>
                        <a:pt x="1524" y="580"/>
                      </a:lnTo>
                      <a:lnTo>
                        <a:pt x="1532" y="618"/>
                      </a:lnTo>
                      <a:lnTo>
                        <a:pt x="1539" y="655"/>
                      </a:lnTo>
                      <a:lnTo>
                        <a:pt x="1544" y="694"/>
                      </a:lnTo>
                      <a:lnTo>
                        <a:pt x="1547" y="734"/>
                      </a:lnTo>
                      <a:lnTo>
                        <a:pt x="1548" y="774"/>
                      </a:lnTo>
                      <a:lnTo>
                        <a:pt x="1547" y="814"/>
                      </a:lnTo>
                      <a:lnTo>
                        <a:pt x="1544" y="853"/>
                      </a:lnTo>
                      <a:lnTo>
                        <a:pt x="1539" y="891"/>
                      </a:lnTo>
                      <a:lnTo>
                        <a:pt x="1532" y="929"/>
                      </a:lnTo>
                      <a:lnTo>
                        <a:pt x="1524" y="967"/>
                      </a:lnTo>
                      <a:lnTo>
                        <a:pt x="1514" y="1003"/>
                      </a:lnTo>
                      <a:lnTo>
                        <a:pt x="1501" y="1040"/>
                      </a:lnTo>
                      <a:lnTo>
                        <a:pt x="1487" y="1075"/>
                      </a:lnTo>
                      <a:lnTo>
                        <a:pt x="1471" y="1109"/>
                      </a:lnTo>
                      <a:lnTo>
                        <a:pt x="1454" y="1142"/>
                      </a:lnTo>
                      <a:lnTo>
                        <a:pt x="1436" y="1174"/>
                      </a:lnTo>
                      <a:lnTo>
                        <a:pt x="1415" y="1206"/>
                      </a:lnTo>
                      <a:lnTo>
                        <a:pt x="1394" y="1237"/>
                      </a:lnTo>
                      <a:lnTo>
                        <a:pt x="1371" y="1265"/>
                      </a:lnTo>
                      <a:lnTo>
                        <a:pt x="1347" y="1294"/>
                      </a:lnTo>
                      <a:lnTo>
                        <a:pt x="1321" y="1320"/>
                      </a:lnTo>
                      <a:lnTo>
                        <a:pt x="1295" y="1346"/>
                      </a:lnTo>
                      <a:lnTo>
                        <a:pt x="1266" y="1370"/>
                      </a:lnTo>
                      <a:lnTo>
                        <a:pt x="1238" y="1393"/>
                      </a:lnTo>
                      <a:lnTo>
                        <a:pt x="1207" y="1415"/>
                      </a:lnTo>
                      <a:lnTo>
                        <a:pt x="1176" y="1435"/>
                      </a:lnTo>
                      <a:lnTo>
                        <a:pt x="1143" y="1453"/>
                      </a:lnTo>
                      <a:lnTo>
                        <a:pt x="1110" y="1470"/>
                      </a:lnTo>
                      <a:lnTo>
                        <a:pt x="1076" y="1486"/>
                      </a:lnTo>
                      <a:lnTo>
                        <a:pt x="1040" y="1500"/>
                      </a:lnTo>
                      <a:lnTo>
                        <a:pt x="1004" y="1513"/>
                      </a:lnTo>
                      <a:lnTo>
                        <a:pt x="967" y="1523"/>
                      </a:lnTo>
                      <a:lnTo>
                        <a:pt x="930" y="1531"/>
                      </a:lnTo>
                      <a:lnTo>
                        <a:pt x="892" y="1538"/>
                      </a:lnTo>
                      <a:lnTo>
                        <a:pt x="853" y="1543"/>
                      </a:lnTo>
                      <a:lnTo>
                        <a:pt x="814" y="1546"/>
                      </a:lnTo>
                      <a:lnTo>
                        <a:pt x="774" y="1547"/>
                      </a:lnTo>
                      <a:lnTo>
                        <a:pt x="735" y="1546"/>
                      </a:lnTo>
                      <a:lnTo>
                        <a:pt x="695" y="1543"/>
                      </a:lnTo>
                      <a:lnTo>
                        <a:pt x="656" y="1538"/>
                      </a:lnTo>
                      <a:lnTo>
                        <a:pt x="618" y="1531"/>
                      </a:lnTo>
                      <a:lnTo>
                        <a:pt x="581" y="1523"/>
                      </a:lnTo>
                      <a:lnTo>
                        <a:pt x="544" y="1513"/>
                      </a:lnTo>
                      <a:lnTo>
                        <a:pt x="509" y="1500"/>
                      </a:lnTo>
                      <a:lnTo>
                        <a:pt x="473" y="1486"/>
                      </a:lnTo>
                      <a:lnTo>
                        <a:pt x="439" y="1470"/>
                      </a:lnTo>
                      <a:lnTo>
                        <a:pt x="405" y="1453"/>
                      </a:lnTo>
                      <a:lnTo>
                        <a:pt x="373" y="1435"/>
                      </a:lnTo>
                      <a:lnTo>
                        <a:pt x="341" y="1415"/>
                      </a:lnTo>
                      <a:lnTo>
                        <a:pt x="311" y="1393"/>
                      </a:lnTo>
                      <a:lnTo>
                        <a:pt x="282" y="1370"/>
                      </a:lnTo>
                      <a:lnTo>
                        <a:pt x="254" y="1346"/>
                      </a:lnTo>
                      <a:lnTo>
                        <a:pt x="227" y="1320"/>
                      </a:lnTo>
                      <a:lnTo>
                        <a:pt x="202" y="1294"/>
                      </a:lnTo>
                      <a:lnTo>
                        <a:pt x="177" y="1265"/>
                      </a:lnTo>
                      <a:lnTo>
                        <a:pt x="154" y="1237"/>
                      </a:lnTo>
                      <a:lnTo>
                        <a:pt x="132" y="1206"/>
                      </a:lnTo>
                      <a:lnTo>
                        <a:pt x="113" y="1174"/>
                      </a:lnTo>
                      <a:lnTo>
                        <a:pt x="94" y="1142"/>
                      </a:lnTo>
                      <a:lnTo>
                        <a:pt x="76" y="1109"/>
                      </a:lnTo>
                      <a:lnTo>
                        <a:pt x="62" y="1075"/>
                      </a:lnTo>
                      <a:lnTo>
                        <a:pt x="48" y="1040"/>
                      </a:lnTo>
                      <a:lnTo>
                        <a:pt x="35" y="1003"/>
                      </a:lnTo>
                      <a:lnTo>
                        <a:pt x="25" y="967"/>
                      </a:lnTo>
                      <a:lnTo>
                        <a:pt x="16" y="929"/>
                      </a:lnTo>
                      <a:lnTo>
                        <a:pt x="9" y="891"/>
                      </a:lnTo>
                      <a:lnTo>
                        <a:pt x="5" y="853"/>
                      </a:lnTo>
                      <a:lnTo>
                        <a:pt x="1" y="814"/>
                      </a:lnTo>
                      <a:lnTo>
                        <a:pt x="0" y="774"/>
                      </a:lnTo>
                      <a:lnTo>
                        <a:pt x="1" y="734"/>
                      </a:lnTo>
                      <a:lnTo>
                        <a:pt x="5" y="694"/>
                      </a:lnTo>
                      <a:lnTo>
                        <a:pt x="9" y="655"/>
                      </a:lnTo>
                      <a:lnTo>
                        <a:pt x="16" y="618"/>
                      </a:lnTo>
                      <a:lnTo>
                        <a:pt x="25" y="580"/>
                      </a:lnTo>
                      <a:lnTo>
                        <a:pt x="35" y="544"/>
                      </a:lnTo>
                      <a:lnTo>
                        <a:pt x="48" y="507"/>
                      </a:lnTo>
                      <a:lnTo>
                        <a:pt x="62" y="473"/>
                      </a:lnTo>
                      <a:lnTo>
                        <a:pt x="76" y="439"/>
                      </a:lnTo>
                      <a:lnTo>
                        <a:pt x="94" y="405"/>
                      </a:lnTo>
                      <a:lnTo>
                        <a:pt x="113" y="373"/>
                      </a:lnTo>
                      <a:lnTo>
                        <a:pt x="132" y="341"/>
                      </a:lnTo>
                      <a:lnTo>
                        <a:pt x="154" y="311"/>
                      </a:lnTo>
                      <a:lnTo>
                        <a:pt x="177" y="281"/>
                      </a:lnTo>
                      <a:lnTo>
                        <a:pt x="202" y="254"/>
                      </a:lnTo>
                      <a:lnTo>
                        <a:pt x="227" y="227"/>
                      </a:lnTo>
                      <a:lnTo>
                        <a:pt x="254" y="202"/>
                      </a:lnTo>
                      <a:lnTo>
                        <a:pt x="282" y="177"/>
                      </a:lnTo>
                      <a:lnTo>
                        <a:pt x="311" y="154"/>
                      </a:lnTo>
                      <a:lnTo>
                        <a:pt x="341" y="132"/>
                      </a:lnTo>
                      <a:lnTo>
                        <a:pt x="373" y="112"/>
                      </a:lnTo>
                      <a:lnTo>
                        <a:pt x="405" y="93"/>
                      </a:lnTo>
                      <a:lnTo>
                        <a:pt x="439" y="76"/>
                      </a:lnTo>
                      <a:lnTo>
                        <a:pt x="473" y="61"/>
                      </a:lnTo>
                      <a:lnTo>
                        <a:pt x="509" y="47"/>
                      </a:lnTo>
                      <a:lnTo>
                        <a:pt x="544" y="35"/>
                      </a:lnTo>
                      <a:lnTo>
                        <a:pt x="581" y="25"/>
                      </a:lnTo>
                      <a:lnTo>
                        <a:pt x="618" y="16"/>
                      </a:lnTo>
                      <a:lnTo>
                        <a:pt x="656" y="9"/>
                      </a:lnTo>
                      <a:lnTo>
                        <a:pt x="695" y="4"/>
                      </a:lnTo>
                      <a:lnTo>
                        <a:pt x="735" y="1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5" name="CustomShape 74"/>
                <p:cNvSpPr/>
                <p:nvPr/>
              </p:nvSpPr>
              <p:spPr>
                <a:xfrm>
                  <a:off x="9396720" y="5681520"/>
                  <a:ext cx="161640" cy="165240"/>
                </a:xfrm>
                <a:custGeom>
                  <a:avLst/>
                  <a:gdLst/>
                  <a:ahLst/>
                  <a:rect l="l" t="t" r="r" b="b"/>
                  <a:pathLst>
                    <a:path w="608" h="609">
                      <a:moveTo>
                        <a:pt x="152" y="0"/>
                      </a:moveTo>
                      <a:lnTo>
                        <a:pt x="454" y="0"/>
                      </a:lnTo>
                      <a:lnTo>
                        <a:pt x="470" y="1"/>
                      </a:lnTo>
                      <a:lnTo>
                        <a:pt x="484" y="4"/>
                      </a:lnTo>
                      <a:lnTo>
                        <a:pt x="499" y="8"/>
                      </a:lnTo>
                      <a:lnTo>
                        <a:pt x="514" y="13"/>
                      </a:lnTo>
                      <a:lnTo>
                        <a:pt x="527" y="20"/>
                      </a:lnTo>
                      <a:lnTo>
                        <a:pt x="539" y="28"/>
                      </a:lnTo>
                      <a:lnTo>
                        <a:pt x="552" y="36"/>
                      </a:lnTo>
                      <a:lnTo>
                        <a:pt x="562" y="46"/>
                      </a:lnTo>
                      <a:lnTo>
                        <a:pt x="562" y="46"/>
                      </a:lnTo>
                      <a:lnTo>
                        <a:pt x="563" y="46"/>
                      </a:lnTo>
                      <a:lnTo>
                        <a:pt x="572" y="57"/>
                      </a:lnTo>
                      <a:lnTo>
                        <a:pt x="581" y="69"/>
                      </a:lnTo>
                      <a:lnTo>
                        <a:pt x="589" y="81"/>
                      </a:lnTo>
                      <a:lnTo>
                        <a:pt x="595" y="95"/>
                      </a:lnTo>
                      <a:lnTo>
                        <a:pt x="601" y="109"/>
                      </a:lnTo>
                      <a:lnTo>
                        <a:pt x="604" y="123"/>
                      </a:lnTo>
                      <a:lnTo>
                        <a:pt x="606" y="138"/>
                      </a:lnTo>
                      <a:lnTo>
                        <a:pt x="608" y="154"/>
                      </a:lnTo>
                      <a:lnTo>
                        <a:pt x="608" y="455"/>
                      </a:lnTo>
                      <a:lnTo>
                        <a:pt x="606" y="471"/>
                      </a:lnTo>
                      <a:lnTo>
                        <a:pt x="604" y="486"/>
                      </a:lnTo>
                      <a:lnTo>
                        <a:pt x="601" y="501"/>
                      </a:lnTo>
                      <a:lnTo>
                        <a:pt x="595" y="514"/>
                      </a:lnTo>
                      <a:lnTo>
                        <a:pt x="589" y="528"/>
                      </a:lnTo>
                      <a:lnTo>
                        <a:pt x="581" y="541"/>
                      </a:lnTo>
                      <a:lnTo>
                        <a:pt x="572" y="553"/>
                      </a:lnTo>
                      <a:lnTo>
                        <a:pt x="563" y="563"/>
                      </a:lnTo>
                      <a:lnTo>
                        <a:pt x="552" y="574"/>
                      </a:lnTo>
                      <a:lnTo>
                        <a:pt x="540" y="583"/>
                      </a:lnTo>
                      <a:lnTo>
                        <a:pt x="527" y="590"/>
                      </a:lnTo>
                      <a:lnTo>
                        <a:pt x="514" y="597"/>
                      </a:lnTo>
                      <a:lnTo>
                        <a:pt x="499" y="602"/>
                      </a:lnTo>
                      <a:lnTo>
                        <a:pt x="484" y="606"/>
                      </a:lnTo>
                      <a:lnTo>
                        <a:pt x="470" y="608"/>
                      </a:lnTo>
                      <a:lnTo>
                        <a:pt x="454" y="609"/>
                      </a:lnTo>
                      <a:lnTo>
                        <a:pt x="152" y="609"/>
                      </a:lnTo>
                      <a:lnTo>
                        <a:pt x="138" y="608"/>
                      </a:lnTo>
                      <a:lnTo>
                        <a:pt x="122" y="606"/>
                      </a:lnTo>
                      <a:lnTo>
                        <a:pt x="108" y="602"/>
                      </a:lnTo>
                      <a:lnTo>
                        <a:pt x="93" y="597"/>
                      </a:lnTo>
                      <a:lnTo>
                        <a:pt x="79" y="590"/>
                      </a:lnTo>
                      <a:lnTo>
                        <a:pt x="67" y="583"/>
                      </a:lnTo>
                      <a:lnTo>
                        <a:pt x="55" y="574"/>
                      </a:lnTo>
                      <a:lnTo>
                        <a:pt x="44" y="563"/>
                      </a:lnTo>
                      <a:lnTo>
                        <a:pt x="44" y="563"/>
                      </a:lnTo>
                      <a:lnTo>
                        <a:pt x="35" y="553"/>
                      </a:lnTo>
                      <a:lnTo>
                        <a:pt x="26" y="541"/>
                      </a:lnTo>
                      <a:lnTo>
                        <a:pt x="18" y="528"/>
                      </a:lnTo>
                      <a:lnTo>
                        <a:pt x="11" y="514"/>
                      </a:lnTo>
                      <a:lnTo>
                        <a:pt x="6" y="501"/>
                      </a:lnTo>
                      <a:lnTo>
                        <a:pt x="2" y="486"/>
                      </a:lnTo>
                      <a:lnTo>
                        <a:pt x="0" y="471"/>
                      </a:lnTo>
                      <a:lnTo>
                        <a:pt x="0" y="455"/>
                      </a:lnTo>
                      <a:lnTo>
                        <a:pt x="0" y="154"/>
                      </a:lnTo>
                      <a:lnTo>
                        <a:pt x="0" y="138"/>
                      </a:lnTo>
                      <a:lnTo>
                        <a:pt x="2" y="123"/>
                      </a:lnTo>
                      <a:lnTo>
                        <a:pt x="6" y="109"/>
                      </a:lnTo>
                      <a:lnTo>
                        <a:pt x="11" y="95"/>
                      </a:lnTo>
                      <a:lnTo>
                        <a:pt x="18" y="81"/>
                      </a:lnTo>
                      <a:lnTo>
                        <a:pt x="26" y="69"/>
                      </a:lnTo>
                      <a:lnTo>
                        <a:pt x="35" y="57"/>
                      </a:lnTo>
                      <a:lnTo>
                        <a:pt x="44" y="46"/>
                      </a:lnTo>
                      <a:lnTo>
                        <a:pt x="55" y="36"/>
                      </a:lnTo>
                      <a:lnTo>
                        <a:pt x="67" y="28"/>
                      </a:lnTo>
                      <a:lnTo>
                        <a:pt x="79" y="20"/>
                      </a:lnTo>
                      <a:lnTo>
                        <a:pt x="93" y="13"/>
                      </a:lnTo>
                      <a:lnTo>
                        <a:pt x="107" y="8"/>
                      </a:lnTo>
                      <a:lnTo>
                        <a:pt x="122" y="4"/>
                      </a:lnTo>
                      <a:lnTo>
                        <a:pt x="138" y="1"/>
                      </a:lnTo>
                      <a:lnTo>
                        <a:pt x="152" y="0"/>
                      </a:lnTo>
                      <a:close/>
                      <a:moveTo>
                        <a:pt x="454" y="60"/>
                      </a:moveTo>
                      <a:lnTo>
                        <a:pt x="152" y="60"/>
                      </a:lnTo>
                      <a:lnTo>
                        <a:pt x="143" y="61"/>
                      </a:lnTo>
                      <a:lnTo>
                        <a:pt x="134" y="62"/>
                      </a:lnTo>
                      <a:lnTo>
                        <a:pt x="125" y="64"/>
                      </a:lnTo>
                      <a:lnTo>
                        <a:pt x="116" y="68"/>
                      </a:lnTo>
                      <a:lnTo>
                        <a:pt x="108" y="71"/>
                      </a:lnTo>
                      <a:lnTo>
                        <a:pt x="100" y="76"/>
                      </a:lnTo>
                      <a:lnTo>
                        <a:pt x="93" y="81"/>
                      </a:lnTo>
                      <a:lnTo>
                        <a:pt x="86" y="88"/>
                      </a:lnTo>
                      <a:lnTo>
                        <a:pt x="79" y="94"/>
                      </a:lnTo>
                      <a:lnTo>
                        <a:pt x="75" y="102"/>
                      </a:lnTo>
                      <a:lnTo>
                        <a:pt x="69" y="110"/>
                      </a:lnTo>
                      <a:lnTo>
                        <a:pt x="66" y="118"/>
                      </a:lnTo>
                      <a:lnTo>
                        <a:pt x="62" y="127"/>
                      </a:lnTo>
                      <a:lnTo>
                        <a:pt x="60" y="135"/>
                      </a:lnTo>
                      <a:lnTo>
                        <a:pt x="59" y="145"/>
                      </a:lnTo>
                      <a:lnTo>
                        <a:pt x="58" y="154"/>
                      </a:lnTo>
                      <a:lnTo>
                        <a:pt x="58" y="455"/>
                      </a:lnTo>
                      <a:lnTo>
                        <a:pt x="59" y="465"/>
                      </a:lnTo>
                      <a:lnTo>
                        <a:pt x="60" y="475"/>
                      </a:lnTo>
                      <a:lnTo>
                        <a:pt x="62" y="484"/>
                      </a:lnTo>
                      <a:lnTo>
                        <a:pt x="66" y="492"/>
                      </a:lnTo>
                      <a:lnTo>
                        <a:pt x="69" y="501"/>
                      </a:lnTo>
                      <a:lnTo>
                        <a:pt x="75" y="509"/>
                      </a:lnTo>
                      <a:lnTo>
                        <a:pt x="79" y="516"/>
                      </a:lnTo>
                      <a:lnTo>
                        <a:pt x="86" y="522"/>
                      </a:lnTo>
                      <a:lnTo>
                        <a:pt x="93" y="528"/>
                      </a:lnTo>
                      <a:lnTo>
                        <a:pt x="100" y="534"/>
                      </a:lnTo>
                      <a:lnTo>
                        <a:pt x="108" y="538"/>
                      </a:lnTo>
                      <a:lnTo>
                        <a:pt x="116" y="543"/>
                      </a:lnTo>
                      <a:lnTo>
                        <a:pt x="125" y="545"/>
                      </a:lnTo>
                      <a:lnTo>
                        <a:pt x="134" y="547"/>
                      </a:lnTo>
                      <a:lnTo>
                        <a:pt x="143" y="550"/>
                      </a:lnTo>
                      <a:lnTo>
                        <a:pt x="152" y="550"/>
                      </a:lnTo>
                      <a:lnTo>
                        <a:pt x="454" y="550"/>
                      </a:lnTo>
                      <a:lnTo>
                        <a:pt x="464" y="550"/>
                      </a:lnTo>
                      <a:lnTo>
                        <a:pt x="473" y="547"/>
                      </a:lnTo>
                      <a:lnTo>
                        <a:pt x="482" y="545"/>
                      </a:lnTo>
                      <a:lnTo>
                        <a:pt x="491" y="543"/>
                      </a:lnTo>
                      <a:lnTo>
                        <a:pt x="499" y="538"/>
                      </a:lnTo>
                      <a:lnTo>
                        <a:pt x="507" y="534"/>
                      </a:lnTo>
                      <a:lnTo>
                        <a:pt x="514" y="528"/>
                      </a:lnTo>
                      <a:lnTo>
                        <a:pt x="521" y="522"/>
                      </a:lnTo>
                      <a:lnTo>
                        <a:pt x="527" y="516"/>
                      </a:lnTo>
                      <a:lnTo>
                        <a:pt x="532" y="508"/>
                      </a:lnTo>
                      <a:lnTo>
                        <a:pt x="537" y="501"/>
                      </a:lnTo>
                      <a:lnTo>
                        <a:pt x="541" y="492"/>
                      </a:lnTo>
                      <a:lnTo>
                        <a:pt x="545" y="484"/>
                      </a:lnTo>
                      <a:lnTo>
                        <a:pt x="547" y="475"/>
                      </a:lnTo>
                      <a:lnTo>
                        <a:pt x="548" y="465"/>
                      </a:lnTo>
                      <a:lnTo>
                        <a:pt x="548" y="455"/>
                      </a:lnTo>
                      <a:lnTo>
                        <a:pt x="548" y="154"/>
                      </a:lnTo>
                      <a:lnTo>
                        <a:pt x="548" y="145"/>
                      </a:lnTo>
                      <a:lnTo>
                        <a:pt x="547" y="135"/>
                      </a:lnTo>
                      <a:lnTo>
                        <a:pt x="545" y="126"/>
                      </a:lnTo>
                      <a:lnTo>
                        <a:pt x="541" y="118"/>
                      </a:lnTo>
                      <a:lnTo>
                        <a:pt x="537" y="110"/>
                      </a:lnTo>
                      <a:lnTo>
                        <a:pt x="532" y="102"/>
                      </a:lnTo>
                      <a:lnTo>
                        <a:pt x="527" y="94"/>
                      </a:lnTo>
                      <a:lnTo>
                        <a:pt x="521" y="88"/>
                      </a:lnTo>
                      <a:lnTo>
                        <a:pt x="521" y="87"/>
                      </a:lnTo>
                      <a:lnTo>
                        <a:pt x="514" y="81"/>
                      </a:lnTo>
                      <a:lnTo>
                        <a:pt x="507" y="76"/>
                      </a:lnTo>
                      <a:lnTo>
                        <a:pt x="499" y="71"/>
                      </a:lnTo>
                      <a:lnTo>
                        <a:pt x="491" y="68"/>
                      </a:lnTo>
                      <a:lnTo>
                        <a:pt x="482" y="64"/>
                      </a:lnTo>
                      <a:lnTo>
                        <a:pt x="473" y="62"/>
                      </a:lnTo>
                      <a:lnTo>
                        <a:pt x="464" y="61"/>
                      </a:lnTo>
                      <a:lnTo>
                        <a:pt x="454" y="6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alpha val="97000"/>
                      </a:schemeClr>
                    </a:gs>
                    <a:gs pos="46000">
                      <a:srgbClr val="ffffff"/>
                    </a:gs>
                    <a:gs pos="56000">
                      <a:schemeClr val="bg1">
                        <a:alpha val="45000"/>
                      </a:schemeClr>
                    </a:gs>
                    <a:gs pos="100000">
                      <a:srgbClr val="ffffff"/>
                    </a:gs>
                  </a:gsLst>
                  <a:lin ang="189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6" name="CustomShape 75"/>
                <p:cNvSpPr/>
                <p:nvPr/>
              </p:nvSpPr>
              <p:spPr>
                <a:xfrm>
                  <a:off x="9257400" y="5773320"/>
                  <a:ext cx="437040" cy="214200"/>
                </a:xfrm>
                <a:custGeom>
                  <a:avLst/>
                  <a:gdLst/>
                  <a:ahLst/>
                  <a:rect l="l" t="t" r="r" b="b"/>
                  <a:pathLst>
                    <a:path w="1638" h="786">
                      <a:moveTo>
                        <a:pt x="1638" y="2"/>
                      </a:moveTo>
                      <a:lnTo>
                        <a:pt x="1635" y="43"/>
                      </a:lnTo>
                      <a:lnTo>
                        <a:pt x="1630" y="83"/>
                      </a:lnTo>
                      <a:lnTo>
                        <a:pt x="1625" y="122"/>
                      </a:lnTo>
                      <a:lnTo>
                        <a:pt x="1616" y="161"/>
                      </a:lnTo>
                      <a:lnTo>
                        <a:pt x="1605" y="199"/>
                      </a:lnTo>
                      <a:lnTo>
                        <a:pt x="1594" y="237"/>
                      </a:lnTo>
                      <a:lnTo>
                        <a:pt x="1580" y="273"/>
                      </a:lnTo>
                      <a:lnTo>
                        <a:pt x="1564" y="309"/>
                      </a:lnTo>
                      <a:lnTo>
                        <a:pt x="1547" y="344"/>
                      </a:lnTo>
                      <a:lnTo>
                        <a:pt x="1529" y="377"/>
                      </a:lnTo>
                      <a:lnTo>
                        <a:pt x="1508" y="410"/>
                      </a:lnTo>
                      <a:lnTo>
                        <a:pt x="1488" y="442"/>
                      </a:lnTo>
                      <a:lnTo>
                        <a:pt x="1464" y="473"/>
                      </a:lnTo>
                      <a:lnTo>
                        <a:pt x="1440" y="503"/>
                      </a:lnTo>
                      <a:lnTo>
                        <a:pt x="1414" y="531"/>
                      </a:lnTo>
                      <a:lnTo>
                        <a:pt x="1387" y="558"/>
                      </a:lnTo>
                      <a:lnTo>
                        <a:pt x="1359" y="584"/>
                      </a:lnTo>
                      <a:lnTo>
                        <a:pt x="1329" y="609"/>
                      </a:lnTo>
                      <a:lnTo>
                        <a:pt x="1298" y="631"/>
                      </a:lnTo>
                      <a:lnTo>
                        <a:pt x="1268" y="654"/>
                      </a:lnTo>
                      <a:lnTo>
                        <a:pt x="1235" y="674"/>
                      </a:lnTo>
                      <a:lnTo>
                        <a:pt x="1200" y="693"/>
                      </a:lnTo>
                      <a:lnTo>
                        <a:pt x="1166" y="710"/>
                      </a:lnTo>
                      <a:lnTo>
                        <a:pt x="1131" y="726"/>
                      </a:lnTo>
                      <a:lnTo>
                        <a:pt x="1094" y="740"/>
                      </a:lnTo>
                      <a:lnTo>
                        <a:pt x="1057" y="752"/>
                      </a:lnTo>
                      <a:lnTo>
                        <a:pt x="1019" y="763"/>
                      </a:lnTo>
                      <a:lnTo>
                        <a:pt x="980" y="771"/>
                      </a:lnTo>
                      <a:lnTo>
                        <a:pt x="940" y="777"/>
                      </a:lnTo>
                      <a:lnTo>
                        <a:pt x="900" y="783"/>
                      </a:lnTo>
                      <a:lnTo>
                        <a:pt x="861" y="785"/>
                      </a:lnTo>
                      <a:lnTo>
                        <a:pt x="819" y="786"/>
                      </a:lnTo>
                      <a:lnTo>
                        <a:pt x="778" y="785"/>
                      </a:lnTo>
                      <a:lnTo>
                        <a:pt x="737" y="783"/>
                      </a:lnTo>
                      <a:lnTo>
                        <a:pt x="697" y="777"/>
                      </a:lnTo>
                      <a:lnTo>
                        <a:pt x="657" y="771"/>
                      </a:lnTo>
                      <a:lnTo>
                        <a:pt x="619" y="763"/>
                      </a:lnTo>
                      <a:lnTo>
                        <a:pt x="581" y="752"/>
                      </a:lnTo>
                      <a:lnTo>
                        <a:pt x="543" y="740"/>
                      </a:lnTo>
                      <a:lnTo>
                        <a:pt x="507" y="725"/>
                      </a:lnTo>
                      <a:lnTo>
                        <a:pt x="472" y="710"/>
                      </a:lnTo>
                      <a:lnTo>
                        <a:pt x="436" y="693"/>
                      </a:lnTo>
                      <a:lnTo>
                        <a:pt x="403" y="674"/>
                      </a:lnTo>
                      <a:lnTo>
                        <a:pt x="370" y="653"/>
                      </a:lnTo>
                      <a:lnTo>
                        <a:pt x="338" y="631"/>
                      </a:lnTo>
                      <a:lnTo>
                        <a:pt x="308" y="607"/>
                      </a:lnTo>
                      <a:lnTo>
                        <a:pt x="279" y="584"/>
                      </a:lnTo>
                      <a:lnTo>
                        <a:pt x="250" y="557"/>
                      </a:lnTo>
                      <a:lnTo>
                        <a:pt x="223" y="530"/>
                      </a:lnTo>
                      <a:lnTo>
                        <a:pt x="198" y="501"/>
                      </a:lnTo>
                      <a:lnTo>
                        <a:pt x="173" y="472"/>
                      </a:lnTo>
                      <a:lnTo>
                        <a:pt x="150" y="441"/>
                      </a:lnTo>
                      <a:lnTo>
                        <a:pt x="128" y="409"/>
                      </a:lnTo>
                      <a:lnTo>
                        <a:pt x="109" y="376"/>
                      </a:lnTo>
                      <a:lnTo>
                        <a:pt x="89" y="342"/>
                      </a:lnTo>
                      <a:lnTo>
                        <a:pt x="73" y="308"/>
                      </a:lnTo>
                      <a:lnTo>
                        <a:pt x="58" y="271"/>
                      </a:lnTo>
                      <a:lnTo>
                        <a:pt x="44" y="235"/>
                      </a:lnTo>
                      <a:lnTo>
                        <a:pt x="32" y="197"/>
                      </a:lnTo>
                      <a:lnTo>
                        <a:pt x="22" y="159"/>
                      </a:lnTo>
                      <a:lnTo>
                        <a:pt x="14" y="120"/>
                      </a:lnTo>
                      <a:lnTo>
                        <a:pt x="7" y="81"/>
                      </a:lnTo>
                      <a:lnTo>
                        <a:pt x="3" y="40"/>
                      </a:lnTo>
                      <a:lnTo>
                        <a:pt x="0" y="0"/>
                      </a:lnTo>
                      <a:lnTo>
                        <a:pt x="48" y="6"/>
                      </a:lnTo>
                      <a:lnTo>
                        <a:pt x="96" y="12"/>
                      </a:lnTo>
                      <a:lnTo>
                        <a:pt x="146" y="18"/>
                      </a:lnTo>
                      <a:lnTo>
                        <a:pt x="196" y="24"/>
                      </a:lnTo>
                      <a:lnTo>
                        <a:pt x="246" y="28"/>
                      </a:lnTo>
                      <a:lnTo>
                        <a:pt x="297" y="33"/>
                      </a:lnTo>
                      <a:lnTo>
                        <a:pt x="348" y="37"/>
                      </a:lnTo>
                      <a:lnTo>
                        <a:pt x="400" y="41"/>
                      </a:lnTo>
                      <a:lnTo>
                        <a:pt x="452" y="44"/>
                      </a:lnTo>
                      <a:lnTo>
                        <a:pt x="505" y="48"/>
                      </a:lnTo>
                      <a:lnTo>
                        <a:pt x="557" y="50"/>
                      </a:lnTo>
                      <a:lnTo>
                        <a:pt x="611" y="52"/>
                      </a:lnTo>
                      <a:lnTo>
                        <a:pt x="664" y="53"/>
                      </a:lnTo>
                      <a:lnTo>
                        <a:pt x="719" y="55"/>
                      </a:lnTo>
                      <a:lnTo>
                        <a:pt x="774" y="56"/>
                      </a:lnTo>
                      <a:lnTo>
                        <a:pt x="829" y="56"/>
                      </a:lnTo>
                      <a:lnTo>
                        <a:pt x="882" y="56"/>
                      </a:lnTo>
                      <a:lnTo>
                        <a:pt x="936" y="55"/>
                      </a:lnTo>
                      <a:lnTo>
                        <a:pt x="988" y="53"/>
                      </a:lnTo>
                      <a:lnTo>
                        <a:pt x="1041" y="52"/>
                      </a:lnTo>
                      <a:lnTo>
                        <a:pt x="1093" y="50"/>
                      </a:lnTo>
                      <a:lnTo>
                        <a:pt x="1145" y="48"/>
                      </a:lnTo>
                      <a:lnTo>
                        <a:pt x="1196" y="45"/>
                      </a:lnTo>
                      <a:lnTo>
                        <a:pt x="1247" y="42"/>
                      </a:lnTo>
                      <a:lnTo>
                        <a:pt x="1297" y="39"/>
                      </a:lnTo>
                      <a:lnTo>
                        <a:pt x="1348" y="34"/>
                      </a:lnTo>
                      <a:lnTo>
                        <a:pt x="1398" y="30"/>
                      </a:lnTo>
                      <a:lnTo>
                        <a:pt x="1447" y="25"/>
                      </a:lnTo>
                      <a:lnTo>
                        <a:pt x="1495" y="20"/>
                      </a:lnTo>
                      <a:lnTo>
                        <a:pt x="1544" y="15"/>
                      </a:lnTo>
                      <a:lnTo>
                        <a:pt x="1590" y="9"/>
                      </a:lnTo>
                      <a:lnTo>
                        <a:pt x="1638" y="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45000"/>
                      </a:schemeClr>
                    </a:gs>
                  </a:gsLst>
                  <a:lin ang="54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87" name="Group 76"/>
              <p:cNvGrpSpPr/>
              <p:nvPr/>
            </p:nvGrpSpPr>
            <p:grpSpPr>
              <a:xfrm>
                <a:off x="9257400" y="1230840"/>
                <a:ext cx="1303560" cy="3839400"/>
                <a:chOff x="9257400" y="1230840"/>
                <a:chExt cx="1303560" cy="3839400"/>
              </a:xfrm>
            </p:grpSpPr>
            <p:sp>
              <p:nvSpPr>
                <p:cNvPr id="688" name="CustomShape 77"/>
                <p:cNvSpPr/>
                <p:nvPr/>
              </p:nvSpPr>
              <p:spPr>
                <a:xfrm>
                  <a:off x="9257400" y="1561680"/>
                  <a:ext cx="433800" cy="91440"/>
                </a:xfrm>
                <a:custGeom>
                  <a:avLst/>
                  <a:gdLst/>
                  <a:ahLst/>
                  <a:rect l="l" t="t" r="r" b="b"/>
                  <a:pathLst>
                    <a:path w="1626" h="338">
                      <a:moveTo>
                        <a:pt x="170" y="0"/>
                      </a:moveTo>
                      <a:lnTo>
                        <a:pt x="1456" y="0"/>
                      </a:lnTo>
                      <a:lnTo>
                        <a:pt x="1474" y="1"/>
                      </a:lnTo>
                      <a:lnTo>
                        <a:pt x="1490" y="3"/>
                      </a:lnTo>
                      <a:lnTo>
                        <a:pt x="1506" y="7"/>
                      </a:lnTo>
                      <a:lnTo>
                        <a:pt x="1522" y="12"/>
                      </a:lnTo>
                      <a:lnTo>
                        <a:pt x="1537" y="20"/>
                      </a:lnTo>
                      <a:lnTo>
                        <a:pt x="1550" y="28"/>
                      </a:lnTo>
                      <a:lnTo>
                        <a:pt x="1564" y="39"/>
                      </a:lnTo>
                      <a:lnTo>
                        <a:pt x="1576" y="49"/>
                      </a:lnTo>
                      <a:lnTo>
                        <a:pt x="1587" y="61"/>
                      </a:lnTo>
                      <a:lnTo>
                        <a:pt x="1597" y="74"/>
                      </a:lnTo>
                      <a:lnTo>
                        <a:pt x="1605" y="89"/>
                      </a:lnTo>
                      <a:lnTo>
                        <a:pt x="1612" y="104"/>
                      </a:lnTo>
                      <a:lnTo>
                        <a:pt x="1618" y="118"/>
                      </a:lnTo>
                      <a:lnTo>
                        <a:pt x="1622" y="135"/>
                      </a:lnTo>
                      <a:lnTo>
                        <a:pt x="1625" y="151"/>
                      </a:lnTo>
                      <a:lnTo>
                        <a:pt x="1626" y="169"/>
                      </a:lnTo>
                      <a:lnTo>
                        <a:pt x="1626" y="169"/>
                      </a:lnTo>
                      <a:lnTo>
                        <a:pt x="1625" y="187"/>
                      </a:lnTo>
                      <a:lnTo>
                        <a:pt x="1622" y="203"/>
                      </a:lnTo>
                      <a:lnTo>
                        <a:pt x="1618" y="220"/>
                      </a:lnTo>
                      <a:lnTo>
                        <a:pt x="1612" y="235"/>
                      </a:lnTo>
                      <a:lnTo>
                        <a:pt x="1605" y="249"/>
                      </a:lnTo>
                      <a:lnTo>
                        <a:pt x="1597" y="263"/>
                      </a:lnTo>
                      <a:lnTo>
                        <a:pt x="1587" y="277"/>
                      </a:lnTo>
                      <a:lnTo>
                        <a:pt x="1576" y="288"/>
                      </a:lnTo>
                      <a:lnTo>
                        <a:pt x="1564" y="300"/>
                      </a:lnTo>
                      <a:lnTo>
                        <a:pt x="1550" y="310"/>
                      </a:lnTo>
                      <a:lnTo>
                        <a:pt x="1537" y="318"/>
                      </a:lnTo>
                      <a:lnTo>
                        <a:pt x="1522" y="325"/>
                      </a:lnTo>
                      <a:lnTo>
                        <a:pt x="1506" y="330"/>
                      </a:lnTo>
                      <a:lnTo>
                        <a:pt x="1490" y="335"/>
                      </a:lnTo>
                      <a:lnTo>
                        <a:pt x="1474" y="337"/>
                      </a:lnTo>
                      <a:lnTo>
                        <a:pt x="1456" y="338"/>
                      </a:lnTo>
                      <a:lnTo>
                        <a:pt x="170" y="338"/>
                      </a:lnTo>
                      <a:lnTo>
                        <a:pt x="153" y="337"/>
                      </a:lnTo>
                      <a:lnTo>
                        <a:pt x="136" y="335"/>
                      </a:lnTo>
                      <a:lnTo>
                        <a:pt x="120" y="330"/>
                      </a:lnTo>
                      <a:lnTo>
                        <a:pt x="104" y="325"/>
                      </a:lnTo>
                      <a:lnTo>
                        <a:pt x="89" y="318"/>
                      </a:lnTo>
                      <a:lnTo>
                        <a:pt x="76" y="310"/>
                      </a:lnTo>
                      <a:lnTo>
                        <a:pt x="62" y="300"/>
                      </a:lnTo>
                      <a:lnTo>
                        <a:pt x="51" y="288"/>
                      </a:lnTo>
                      <a:lnTo>
                        <a:pt x="39" y="277"/>
                      </a:lnTo>
                      <a:lnTo>
                        <a:pt x="30" y="263"/>
                      </a:lnTo>
                      <a:lnTo>
                        <a:pt x="21" y="249"/>
                      </a:lnTo>
                      <a:lnTo>
                        <a:pt x="14" y="235"/>
                      </a:lnTo>
                      <a:lnTo>
                        <a:pt x="8" y="220"/>
                      </a:lnTo>
                      <a:lnTo>
                        <a:pt x="4" y="203"/>
                      </a:lnTo>
                      <a:lnTo>
                        <a:pt x="1" y="187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1" y="151"/>
                      </a:lnTo>
                      <a:lnTo>
                        <a:pt x="4" y="135"/>
                      </a:lnTo>
                      <a:lnTo>
                        <a:pt x="8" y="118"/>
                      </a:lnTo>
                      <a:lnTo>
                        <a:pt x="14" y="104"/>
                      </a:lnTo>
                      <a:lnTo>
                        <a:pt x="21" y="89"/>
                      </a:lnTo>
                      <a:lnTo>
                        <a:pt x="30" y="74"/>
                      </a:lnTo>
                      <a:lnTo>
                        <a:pt x="39" y="61"/>
                      </a:lnTo>
                      <a:lnTo>
                        <a:pt x="51" y="49"/>
                      </a:lnTo>
                      <a:lnTo>
                        <a:pt x="62" y="39"/>
                      </a:lnTo>
                      <a:lnTo>
                        <a:pt x="76" y="28"/>
                      </a:lnTo>
                      <a:lnTo>
                        <a:pt x="89" y="20"/>
                      </a:lnTo>
                      <a:lnTo>
                        <a:pt x="104" y="12"/>
                      </a:lnTo>
                      <a:lnTo>
                        <a:pt x="120" y="7"/>
                      </a:lnTo>
                      <a:lnTo>
                        <a:pt x="136" y="3"/>
                      </a:lnTo>
                      <a:lnTo>
                        <a:pt x="153" y="1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tx1"/>
                    </a:gs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2000">
                      <a:srgbClr val="3c3c3c"/>
                    </a:gs>
                    <a:gs pos="100000">
                      <a:srgbClr val="060606"/>
                    </a:gs>
                  </a:gsLst>
                  <a:lin ang="54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9" name="CustomShape 78"/>
                <p:cNvSpPr/>
                <p:nvPr/>
              </p:nvSpPr>
              <p:spPr>
                <a:xfrm>
                  <a:off x="9282960" y="1576440"/>
                  <a:ext cx="382680" cy="53640"/>
                </a:xfrm>
                <a:custGeom>
                  <a:avLst/>
                  <a:gdLst/>
                  <a:ahLst/>
                  <a:rect l="l" t="t" r="r" b="b"/>
                  <a:pathLst>
                    <a:path w="1434" h="200">
                      <a:moveTo>
                        <a:pt x="75" y="0"/>
                      </a:moveTo>
                      <a:lnTo>
                        <a:pt x="1360" y="0"/>
                      </a:lnTo>
                      <a:lnTo>
                        <a:pt x="1367" y="1"/>
                      </a:lnTo>
                      <a:lnTo>
                        <a:pt x="1375" y="3"/>
                      </a:lnTo>
                      <a:lnTo>
                        <a:pt x="1381" y="4"/>
                      </a:lnTo>
                      <a:lnTo>
                        <a:pt x="1388" y="6"/>
                      </a:lnTo>
                      <a:lnTo>
                        <a:pt x="1395" y="9"/>
                      </a:lnTo>
                      <a:lnTo>
                        <a:pt x="1401" y="13"/>
                      </a:lnTo>
                      <a:lnTo>
                        <a:pt x="1407" y="17"/>
                      </a:lnTo>
                      <a:lnTo>
                        <a:pt x="1412" y="22"/>
                      </a:lnTo>
                      <a:lnTo>
                        <a:pt x="1417" y="28"/>
                      </a:lnTo>
                      <a:lnTo>
                        <a:pt x="1421" y="33"/>
                      </a:lnTo>
                      <a:lnTo>
                        <a:pt x="1425" y="39"/>
                      </a:lnTo>
                      <a:lnTo>
                        <a:pt x="1428" y="46"/>
                      </a:lnTo>
                      <a:lnTo>
                        <a:pt x="1430" y="53"/>
                      </a:lnTo>
                      <a:lnTo>
                        <a:pt x="1433" y="60"/>
                      </a:lnTo>
                      <a:lnTo>
                        <a:pt x="1434" y="68"/>
                      </a:lnTo>
                      <a:lnTo>
                        <a:pt x="1434" y="75"/>
                      </a:lnTo>
                      <a:lnTo>
                        <a:pt x="1434" y="126"/>
                      </a:lnTo>
                      <a:lnTo>
                        <a:pt x="1434" y="134"/>
                      </a:lnTo>
                      <a:lnTo>
                        <a:pt x="1433" y="140"/>
                      </a:lnTo>
                      <a:lnTo>
                        <a:pt x="1430" y="147"/>
                      </a:lnTo>
                      <a:lnTo>
                        <a:pt x="1428" y="154"/>
                      </a:lnTo>
                      <a:lnTo>
                        <a:pt x="1425" y="161"/>
                      </a:lnTo>
                      <a:lnTo>
                        <a:pt x="1421" y="167"/>
                      </a:lnTo>
                      <a:lnTo>
                        <a:pt x="1417" y="172"/>
                      </a:lnTo>
                      <a:lnTo>
                        <a:pt x="1412" y="178"/>
                      </a:lnTo>
                      <a:lnTo>
                        <a:pt x="1407" y="183"/>
                      </a:lnTo>
                      <a:lnTo>
                        <a:pt x="1401" y="187"/>
                      </a:lnTo>
                      <a:lnTo>
                        <a:pt x="1395" y="191"/>
                      </a:lnTo>
                      <a:lnTo>
                        <a:pt x="1388" y="194"/>
                      </a:lnTo>
                      <a:lnTo>
                        <a:pt x="1381" y="196"/>
                      </a:lnTo>
                      <a:lnTo>
                        <a:pt x="1375" y="199"/>
                      </a:lnTo>
                      <a:lnTo>
                        <a:pt x="1367" y="200"/>
                      </a:lnTo>
                      <a:lnTo>
                        <a:pt x="1360" y="200"/>
                      </a:lnTo>
                      <a:lnTo>
                        <a:pt x="75" y="200"/>
                      </a:lnTo>
                      <a:lnTo>
                        <a:pt x="67" y="200"/>
                      </a:lnTo>
                      <a:lnTo>
                        <a:pt x="59" y="199"/>
                      </a:lnTo>
                      <a:lnTo>
                        <a:pt x="53" y="196"/>
                      </a:lnTo>
                      <a:lnTo>
                        <a:pt x="46" y="194"/>
                      </a:lnTo>
                      <a:lnTo>
                        <a:pt x="40" y="191"/>
                      </a:lnTo>
                      <a:lnTo>
                        <a:pt x="33" y="187"/>
                      </a:lnTo>
                      <a:lnTo>
                        <a:pt x="28" y="183"/>
                      </a:lnTo>
                      <a:lnTo>
                        <a:pt x="22" y="178"/>
                      </a:lnTo>
                      <a:lnTo>
                        <a:pt x="17" y="172"/>
                      </a:lnTo>
                      <a:lnTo>
                        <a:pt x="13" y="167"/>
                      </a:lnTo>
                      <a:lnTo>
                        <a:pt x="9" y="161"/>
                      </a:lnTo>
                      <a:lnTo>
                        <a:pt x="6" y="154"/>
                      </a:lnTo>
                      <a:lnTo>
                        <a:pt x="4" y="147"/>
                      </a:lnTo>
                      <a:lnTo>
                        <a:pt x="2" y="140"/>
                      </a:lnTo>
                      <a:lnTo>
                        <a:pt x="1" y="134"/>
                      </a:lnTo>
                      <a:lnTo>
                        <a:pt x="0" y="126"/>
                      </a:lnTo>
                      <a:lnTo>
                        <a:pt x="0" y="75"/>
                      </a:lnTo>
                      <a:lnTo>
                        <a:pt x="1" y="68"/>
                      </a:lnTo>
                      <a:lnTo>
                        <a:pt x="2" y="60"/>
                      </a:lnTo>
                      <a:lnTo>
                        <a:pt x="4" y="53"/>
                      </a:lnTo>
                      <a:lnTo>
                        <a:pt x="6" y="46"/>
                      </a:lnTo>
                      <a:lnTo>
                        <a:pt x="9" y="39"/>
                      </a:lnTo>
                      <a:lnTo>
                        <a:pt x="13" y="33"/>
                      </a:lnTo>
                      <a:lnTo>
                        <a:pt x="17" y="28"/>
                      </a:lnTo>
                      <a:lnTo>
                        <a:pt x="22" y="22"/>
                      </a:lnTo>
                      <a:lnTo>
                        <a:pt x="28" y="17"/>
                      </a:lnTo>
                      <a:lnTo>
                        <a:pt x="33" y="13"/>
                      </a:lnTo>
                      <a:lnTo>
                        <a:pt x="40" y="9"/>
                      </a:lnTo>
                      <a:lnTo>
                        <a:pt x="46" y="6"/>
                      </a:lnTo>
                      <a:lnTo>
                        <a:pt x="53" y="4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pattFill prst="openDmnd">
                  <a:fgClr>
                    <a:srgbClr val="595959"/>
                  </a:fgClr>
                  <a:bgClr>
                    <a:srgbClr val="262626"/>
                  </a:bgClr>
                </a:patt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0" name="CustomShape 79"/>
                <p:cNvSpPr/>
                <p:nvPr/>
              </p:nvSpPr>
              <p:spPr>
                <a:xfrm>
                  <a:off x="9432000" y="1378080"/>
                  <a:ext cx="92520" cy="92880"/>
                </a:xfrm>
                <a:custGeom>
                  <a:avLst/>
                  <a:gdLst/>
                  <a:ahLst/>
                  <a:rect l="l" t="t" r="r" b="b"/>
                  <a:pathLst>
                    <a:path w="345" h="344">
                      <a:moveTo>
                        <a:pt x="172" y="0"/>
                      </a:moveTo>
                      <a:lnTo>
                        <a:pt x="189" y="1"/>
                      </a:lnTo>
                      <a:lnTo>
                        <a:pt x="207" y="3"/>
                      </a:lnTo>
                      <a:lnTo>
                        <a:pt x="224" y="8"/>
                      </a:lnTo>
                      <a:lnTo>
                        <a:pt x="240" y="14"/>
                      </a:lnTo>
                      <a:lnTo>
                        <a:pt x="254" y="21"/>
                      </a:lnTo>
                      <a:lnTo>
                        <a:pt x="268" y="30"/>
                      </a:lnTo>
                      <a:lnTo>
                        <a:pt x="282" y="39"/>
                      </a:lnTo>
                      <a:lnTo>
                        <a:pt x="294" y="50"/>
                      </a:lnTo>
                      <a:lnTo>
                        <a:pt x="305" y="63"/>
                      </a:lnTo>
                      <a:lnTo>
                        <a:pt x="315" y="75"/>
                      </a:lnTo>
                      <a:lnTo>
                        <a:pt x="324" y="90"/>
                      </a:lnTo>
                      <a:lnTo>
                        <a:pt x="331" y="105"/>
                      </a:lnTo>
                      <a:lnTo>
                        <a:pt x="337" y="121"/>
                      </a:lnTo>
                      <a:lnTo>
                        <a:pt x="341" y="137"/>
                      </a:lnTo>
                      <a:lnTo>
                        <a:pt x="343" y="154"/>
                      </a:lnTo>
                      <a:lnTo>
                        <a:pt x="345" y="172"/>
                      </a:lnTo>
                      <a:lnTo>
                        <a:pt x="343" y="189"/>
                      </a:lnTo>
                      <a:lnTo>
                        <a:pt x="341" y="206"/>
                      </a:lnTo>
                      <a:lnTo>
                        <a:pt x="337" y="224"/>
                      </a:lnTo>
                      <a:lnTo>
                        <a:pt x="331" y="239"/>
                      </a:lnTo>
                      <a:lnTo>
                        <a:pt x="324" y="254"/>
                      </a:lnTo>
                      <a:lnTo>
                        <a:pt x="315" y="268"/>
                      </a:lnTo>
                      <a:lnTo>
                        <a:pt x="305" y="282"/>
                      </a:lnTo>
                      <a:lnTo>
                        <a:pt x="294" y="294"/>
                      </a:lnTo>
                      <a:lnTo>
                        <a:pt x="282" y="304"/>
                      </a:lnTo>
                      <a:lnTo>
                        <a:pt x="268" y="315"/>
                      </a:lnTo>
                      <a:lnTo>
                        <a:pt x="254" y="324"/>
                      </a:lnTo>
                      <a:lnTo>
                        <a:pt x="240" y="331"/>
                      </a:lnTo>
                      <a:lnTo>
                        <a:pt x="224" y="336"/>
                      </a:lnTo>
                      <a:lnTo>
                        <a:pt x="207" y="341"/>
                      </a:lnTo>
                      <a:lnTo>
                        <a:pt x="189" y="343"/>
                      </a:lnTo>
                      <a:lnTo>
                        <a:pt x="172" y="344"/>
                      </a:lnTo>
                      <a:lnTo>
                        <a:pt x="155" y="343"/>
                      </a:lnTo>
                      <a:lnTo>
                        <a:pt x="138" y="341"/>
                      </a:lnTo>
                      <a:lnTo>
                        <a:pt x="121" y="336"/>
                      </a:lnTo>
                      <a:lnTo>
                        <a:pt x="105" y="331"/>
                      </a:lnTo>
                      <a:lnTo>
                        <a:pt x="90" y="324"/>
                      </a:lnTo>
                      <a:lnTo>
                        <a:pt x="76" y="315"/>
                      </a:lnTo>
                      <a:lnTo>
                        <a:pt x="63" y="304"/>
                      </a:lnTo>
                      <a:lnTo>
                        <a:pt x="50" y="294"/>
                      </a:lnTo>
                      <a:lnTo>
                        <a:pt x="39" y="282"/>
                      </a:lnTo>
                      <a:lnTo>
                        <a:pt x="30" y="268"/>
                      </a:lnTo>
                      <a:lnTo>
                        <a:pt x="21" y="254"/>
                      </a:lnTo>
                      <a:lnTo>
                        <a:pt x="14" y="239"/>
                      </a:lnTo>
                      <a:lnTo>
                        <a:pt x="8" y="224"/>
                      </a:lnTo>
                      <a:lnTo>
                        <a:pt x="3" y="206"/>
                      </a:lnTo>
                      <a:lnTo>
                        <a:pt x="1" y="189"/>
                      </a:lnTo>
                      <a:lnTo>
                        <a:pt x="0" y="172"/>
                      </a:lnTo>
                      <a:lnTo>
                        <a:pt x="1" y="154"/>
                      </a:lnTo>
                      <a:lnTo>
                        <a:pt x="3" y="137"/>
                      </a:lnTo>
                      <a:lnTo>
                        <a:pt x="8" y="121"/>
                      </a:lnTo>
                      <a:lnTo>
                        <a:pt x="14" y="105"/>
                      </a:lnTo>
                      <a:lnTo>
                        <a:pt x="21" y="90"/>
                      </a:lnTo>
                      <a:lnTo>
                        <a:pt x="30" y="75"/>
                      </a:lnTo>
                      <a:lnTo>
                        <a:pt x="39" y="63"/>
                      </a:lnTo>
                      <a:lnTo>
                        <a:pt x="50" y="50"/>
                      </a:lnTo>
                      <a:lnTo>
                        <a:pt x="63" y="39"/>
                      </a:lnTo>
                      <a:lnTo>
                        <a:pt x="76" y="30"/>
                      </a:lnTo>
                      <a:lnTo>
                        <a:pt x="90" y="21"/>
                      </a:lnTo>
                      <a:lnTo>
                        <a:pt x="105" y="14"/>
                      </a:lnTo>
                      <a:lnTo>
                        <a:pt x="121" y="8"/>
                      </a:lnTo>
                      <a:lnTo>
                        <a:pt x="138" y="3"/>
                      </a:lnTo>
                      <a:lnTo>
                        <a:pt x="155" y="1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tx1"/>
                    </a:gs>
                    <a:gs pos="65000">
                      <a:schemeClr val="tx1">
                        <a:lumMod val="75000"/>
                        <a:lumOff val="25000"/>
                      </a:schemeClr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1" name="CustomShape 80"/>
                <p:cNvSpPr/>
                <p:nvPr/>
              </p:nvSpPr>
              <p:spPr>
                <a:xfrm>
                  <a:off x="9456120" y="1401120"/>
                  <a:ext cx="44640" cy="45360"/>
                </a:xfrm>
                <a:custGeom>
                  <a:avLst/>
                  <a:gdLst/>
                  <a:ahLst/>
                  <a:rect l="l" t="t" r="r" b="b"/>
                  <a:pathLst>
                    <a:path w="169" h="169">
                      <a:moveTo>
                        <a:pt x="84" y="0"/>
                      </a:moveTo>
                      <a:lnTo>
                        <a:pt x="93" y="0"/>
                      </a:lnTo>
                      <a:lnTo>
                        <a:pt x="101" y="1"/>
                      </a:lnTo>
                      <a:lnTo>
                        <a:pt x="109" y="3"/>
                      </a:lnTo>
                      <a:lnTo>
                        <a:pt x="117" y="6"/>
                      </a:lnTo>
                      <a:lnTo>
                        <a:pt x="124" y="10"/>
                      </a:lnTo>
                      <a:lnTo>
                        <a:pt x="132" y="14"/>
                      </a:lnTo>
                      <a:lnTo>
                        <a:pt x="138" y="19"/>
                      </a:lnTo>
                      <a:lnTo>
                        <a:pt x="145" y="24"/>
                      </a:lnTo>
                      <a:lnTo>
                        <a:pt x="149" y="31"/>
                      </a:lnTo>
                      <a:lnTo>
                        <a:pt x="155" y="36"/>
                      </a:lnTo>
                      <a:lnTo>
                        <a:pt x="158" y="43"/>
                      </a:lnTo>
                      <a:lnTo>
                        <a:pt x="162" y="51"/>
                      </a:lnTo>
                      <a:lnTo>
                        <a:pt x="165" y="59"/>
                      </a:lnTo>
                      <a:lnTo>
                        <a:pt x="168" y="67"/>
                      </a:lnTo>
                      <a:lnTo>
                        <a:pt x="169" y="75"/>
                      </a:lnTo>
                      <a:lnTo>
                        <a:pt x="169" y="84"/>
                      </a:lnTo>
                      <a:lnTo>
                        <a:pt x="169" y="92"/>
                      </a:lnTo>
                      <a:lnTo>
                        <a:pt x="168" y="101"/>
                      </a:lnTo>
                      <a:lnTo>
                        <a:pt x="165" y="109"/>
                      </a:lnTo>
                      <a:lnTo>
                        <a:pt x="162" y="117"/>
                      </a:lnTo>
                      <a:lnTo>
                        <a:pt x="158" y="124"/>
                      </a:lnTo>
                      <a:lnTo>
                        <a:pt x="155" y="131"/>
                      </a:lnTo>
                      <a:lnTo>
                        <a:pt x="149" y="138"/>
                      </a:lnTo>
                      <a:lnTo>
                        <a:pt x="145" y="143"/>
                      </a:lnTo>
                      <a:lnTo>
                        <a:pt x="138" y="149"/>
                      </a:lnTo>
                      <a:lnTo>
                        <a:pt x="132" y="155"/>
                      </a:lnTo>
                      <a:lnTo>
                        <a:pt x="124" y="158"/>
                      </a:lnTo>
                      <a:lnTo>
                        <a:pt x="117" y="162"/>
                      </a:lnTo>
                      <a:lnTo>
                        <a:pt x="109" y="165"/>
                      </a:lnTo>
                      <a:lnTo>
                        <a:pt x="101" y="167"/>
                      </a:lnTo>
                      <a:lnTo>
                        <a:pt x="93" y="169"/>
                      </a:lnTo>
                      <a:lnTo>
                        <a:pt x="84" y="169"/>
                      </a:lnTo>
                      <a:lnTo>
                        <a:pt x="75" y="169"/>
                      </a:lnTo>
                      <a:lnTo>
                        <a:pt x="67" y="167"/>
                      </a:lnTo>
                      <a:lnTo>
                        <a:pt x="59" y="165"/>
                      </a:lnTo>
                      <a:lnTo>
                        <a:pt x="51" y="162"/>
                      </a:lnTo>
                      <a:lnTo>
                        <a:pt x="44" y="158"/>
                      </a:lnTo>
                      <a:lnTo>
                        <a:pt x="36" y="155"/>
                      </a:lnTo>
                      <a:lnTo>
                        <a:pt x="31" y="149"/>
                      </a:lnTo>
                      <a:lnTo>
                        <a:pt x="24" y="143"/>
                      </a:lnTo>
                      <a:lnTo>
                        <a:pt x="19" y="138"/>
                      </a:lnTo>
                      <a:lnTo>
                        <a:pt x="14" y="131"/>
                      </a:lnTo>
                      <a:lnTo>
                        <a:pt x="10" y="124"/>
                      </a:lnTo>
                      <a:lnTo>
                        <a:pt x="6" y="117"/>
                      </a:lnTo>
                      <a:lnTo>
                        <a:pt x="3" y="109"/>
                      </a:lnTo>
                      <a:lnTo>
                        <a:pt x="1" y="101"/>
                      </a:lnTo>
                      <a:lnTo>
                        <a:pt x="0" y="92"/>
                      </a:lnTo>
                      <a:lnTo>
                        <a:pt x="0" y="84"/>
                      </a:lnTo>
                      <a:lnTo>
                        <a:pt x="0" y="75"/>
                      </a:lnTo>
                      <a:lnTo>
                        <a:pt x="1" y="67"/>
                      </a:lnTo>
                      <a:lnTo>
                        <a:pt x="3" y="59"/>
                      </a:lnTo>
                      <a:lnTo>
                        <a:pt x="6" y="51"/>
                      </a:lnTo>
                      <a:lnTo>
                        <a:pt x="10" y="43"/>
                      </a:lnTo>
                      <a:lnTo>
                        <a:pt x="14" y="36"/>
                      </a:lnTo>
                      <a:lnTo>
                        <a:pt x="19" y="31"/>
                      </a:lnTo>
                      <a:lnTo>
                        <a:pt x="24" y="24"/>
                      </a:lnTo>
                      <a:lnTo>
                        <a:pt x="31" y="19"/>
                      </a:lnTo>
                      <a:lnTo>
                        <a:pt x="36" y="14"/>
                      </a:lnTo>
                      <a:lnTo>
                        <a:pt x="44" y="10"/>
                      </a:lnTo>
                      <a:lnTo>
                        <a:pt x="51" y="6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b0f0"/>
                    </a:gs>
                    <a:gs pos="74000">
                      <a:srgbClr val="002060"/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2" name="CustomShape 81"/>
                <p:cNvSpPr/>
                <p:nvPr/>
              </p:nvSpPr>
              <p:spPr>
                <a:xfrm>
                  <a:off x="9462240" y="1419120"/>
                  <a:ext cx="12600" cy="12600"/>
                </a:xfrm>
                <a:custGeom>
                  <a:avLst/>
                  <a:gdLst/>
                  <a:ahLst/>
                  <a:rect l="l" t="t" r="r" b="b"/>
                  <a:pathLst>
                    <a:path w="46" h="47">
                      <a:moveTo>
                        <a:pt x="23" y="0"/>
                      </a:moveTo>
                      <a:lnTo>
                        <a:pt x="27" y="1"/>
                      </a:lnTo>
                      <a:lnTo>
                        <a:pt x="32" y="2"/>
                      </a:lnTo>
                      <a:lnTo>
                        <a:pt x="35" y="5"/>
                      </a:lnTo>
                      <a:lnTo>
                        <a:pt x="39" y="7"/>
                      </a:lnTo>
                      <a:lnTo>
                        <a:pt x="42" y="10"/>
                      </a:lnTo>
                      <a:lnTo>
                        <a:pt x="45" y="15"/>
                      </a:lnTo>
                      <a:lnTo>
                        <a:pt x="46" y="18"/>
                      </a:lnTo>
                      <a:lnTo>
                        <a:pt x="46" y="24"/>
                      </a:lnTo>
                      <a:lnTo>
                        <a:pt x="46" y="28"/>
                      </a:lnTo>
                      <a:lnTo>
                        <a:pt x="45" y="32"/>
                      </a:lnTo>
                      <a:lnTo>
                        <a:pt x="42" y="36"/>
                      </a:lnTo>
                      <a:lnTo>
                        <a:pt x="39" y="40"/>
                      </a:lnTo>
                      <a:lnTo>
                        <a:pt x="35" y="42"/>
                      </a:lnTo>
                      <a:lnTo>
                        <a:pt x="32" y="44"/>
                      </a:lnTo>
                      <a:lnTo>
                        <a:pt x="27" y="46"/>
                      </a:lnTo>
                      <a:lnTo>
                        <a:pt x="23" y="47"/>
                      </a:lnTo>
                      <a:lnTo>
                        <a:pt x="18" y="46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7" y="40"/>
                      </a:lnTo>
                      <a:lnTo>
                        <a:pt x="4" y="36"/>
                      </a:lnTo>
                      <a:lnTo>
                        <a:pt x="1" y="32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1" y="15"/>
                      </a:lnTo>
                      <a:lnTo>
                        <a:pt x="4" y="10"/>
                      </a:lnTo>
                      <a:lnTo>
                        <a:pt x="7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8" y="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3" name="CustomShape 82"/>
                <p:cNvSpPr/>
                <p:nvPr/>
              </p:nvSpPr>
              <p:spPr>
                <a:xfrm>
                  <a:off x="9483480" y="1412640"/>
                  <a:ext cx="7560" cy="7920"/>
                </a:xfrm>
                <a:custGeom>
                  <a:avLst/>
                  <a:gdLst/>
                  <a:ahLst/>
                  <a:rect l="l" t="t" r="r" b="b"/>
                  <a:pathLst>
                    <a:path w="30" h="31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4" y="2"/>
                      </a:lnTo>
                      <a:lnTo>
                        <a:pt x="26" y="4"/>
                      </a:lnTo>
                      <a:lnTo>
                        <a:pt x="27" y="7"/>
                      </a:lnTo>
                      <a:lnTo>
                        <a:pt x="29" y="9"/>
                      </a:lnTo>
                      <a:lnTo>
                        <a:pt x="29" y="11"/>
                      </a:lnTo>
                      <a:lnTo>
                        <a:pt x="30" y="15"/>
                      </a:lnTo>
                      <a:lnTo>
                        <a:pt x="29" y="18"/>
                      </a:lnTo>
                      <a:lnTo>
                        <a:pt x="29" y="20"/>
                      </a:lnTo>
                      <a:lnTo>
                        <a:pt x="27" y="24"/>
                      </a:lnTo>
                      <a:lnTo>
                        <a:pt x="26" y="26"/>
                      </a:lnTo>
                      <a:lnTo>
                        <a:pt x="24" y="27"/>
                      </a:lnTo>
                      <a:lnTo>
                        <a:pt x="20" y="28"/>
                      </a:lnTo>
                      <a:lnTo>
                        <a:pt x="18" y="30"/>
                      </a:lnTo>
                      <a:lnTo>
                        <a:pt x="15" y="31"/>
                      </a:lnTo>
                      <a:lnTo>
                        <a:pt x="11" y="30"/>
                      </a:lnTo>
                      <a:lnTo>
                        <a:pt x="9" y="28"/>
                      </a:lnTo>
                      <a:lnTo>
                        <a:pt x="7" y="27"/>
                      </a:lnTo>
                      <a:lnTo>
                        <a:pt x="4" y="26"/>
                      </a:lnTo>
                      <a:lnTo>
                        <a:pt x="2" y="24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1" y="9"/>
                      </a:lnTo>
                      <a:lnTo>
                        <a:pt x="2" y="7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4" name="CustomShape 83"/>
                <p:cNvSpPr/>
                <p:nvPr/>
              </p:nvSpPr>
              <p:spPr>
                <a:xfrm>
                  <a:off x="9295560" y="1230840"/>
                  <a:ext cx="1265400" cy="3839400"/>
                </a:xfrm>
                <a:custGeom>
                  <a:avLst/>
                  <a:gdLst/>
                  <a:ahLst/>
                  <a:rect l="l" t="t" r="r" b="b"/>
                  <a:pathLst>
                    <a:path w="4741" h="14059">
                      <a:moveTo>
                        <a:pt x="0" y="0"/>
                      </a:moveTo>
                      <a:lnTo>
                        <a:pt x="3656" y="0"/>
                      </a:lnTo>
                      <a:lnTo>
                        <a:pt x="3712" y="1"/>
                      </a:lnTo>
                      <a:lnTo>
                        <a:pt x="3767" y="4"/>
                      </a:lnTo>
                      <a:lnTo>
                        <a:pt x="3820" y="12"/>
                      </a:lnTo>
                      <a:lnTo>
                        <a:pt x="3874" y="22"/>
                      </a:lnTo>
                      <a:lnTo>
                        <a:pt x="3926" y="34"/>
                      </a:lnTo>
                      <a:lnTo>
                        <a:pt x="3978" y="49"/>
                      </a:lnTo>
                      <a:lnTo>
                        <a:pt x="4028" y="66"/>
                      </a:lnTo>
                      <a:lnTo>
                        <a:pt x="4077" y="85"/>
                      </a:lnTo>
                      <a:lnTo>
                        <a:pt x="4125" y="107"/>
                      </a:lnTo>
                      <a:lnTo>
                        <a:pt x="4172" y="131"/>
                      </a:lnTo>
                      <a:lnTo>
                        <a:pt x="4217" y="157"/>
                      </a:lnTo>
                      <a:lnTo>
                        <a:pt x="4262" y="186"/>
                      </a:lnTo>
                      <a:lnTo>
                        <a:pt x="4304" y="215"/>
                      </a:lnTo>
                      <a:lnTo>
                        <a:pt x="4345" y="247"/>
                      </a:lnTo>
                      <a:lnTo>
                        <a:pt x="4385" y="281"/>
                      </a:lnTo>
                      <a:lnTo>
                        <a:pt x="4422" y="318"/>
                      </a:lnTo>
                      <a:lnTo>
                        <a:pt x="4458" y="356"/>
                      </a:lnTo>
                      <a:lnTo>
                        <a:pt x="4492" y="395"/>
                      </a:lnTo>
                      <a:lnTo>
                        <a:pt x="4525" y="436"/>
                      </a:lnTo>
                      <a:lnTo>
                        <a:pt x="4555" y="479"/>
                      </a:lnTo>
                      <a:lnTo>
                        <a:pt x="4583" y="523"/>
                      </a:lnTo>
                      <a:lnTo>
                        <a:pt x="4609" y="568"/>
                      </a:lnTo>
                      <a:lnTo>
                        <a:pt x="4633" y="614"/>
                      </a:lnTo>
                      <a:lnTo>
                        <a:pt x="4655" y="662"/>
                      </a:lnTo>
                      <a:lnTo>
                        <a:pt x="4675" y="712"/>
                      </a:lnTo>
                      <a:lnTo>
                        <a:pt x="4692" y="763"/>
                      </a:lnTo>
                      <a:lnTo>
                        <a:pt x="4706" y="814"/>
                      </a:lnTo>
                      <a:lnTo>
                        <a:pt x="4719" y="866"/>
                      </a:lnTo>
                      <a:lnTo>
                        <a:pt x="4728" y="919"/>
                      </a:lnTo>
                      <a:lnTo>
                        <a:pt x="4735" y="973"/>
                      </a:lnTo>
                      <a:lnTo>
                        <a:pt x="4740" y="1028"/>
                      </a:lnTo>
                      <a:lnTo>
                        <a:pt x="4741" y="1084"/>
                      </a:lnTo>
                      <a:lnTo>
                        <a:pt x="4741" y="140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alpha val="50000"/>
                      </a:schemeClr>
                    </a:gs>
                    <a:gs pos="65000">
                      <a:schemeClr val="bg1">
                        <a:alpha val="0"/>
                      </a:schemeClr>
                    </a:gs>
                  </a:gsLst>
                  <a:lin ang="162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pic>
          <p:nvPicPr>
            <p:cNvPr id="695" name="Picture 336" descr=""/>
            <p:cNvPicPr/>
            <p:nvPr/>
          </p:nvPicPr>
          <p:blipFill>
            <a:blip r:embed="rId1"/>
            <a:srcRect l="0" t="0" r="72004" b="26729"/>
            <a:stretch/>
          </p:blipFill>
          <p:spPr>
            <a:xfrm>
              <a:off x="8502480" y="2025360"/>
              <a:ext cx="1950840" cy="34041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696" name="Group 84"/>
            <p:cNvGrpSpPr/>
            <p:nvPr/>
          </p:nvGrpSpPr>
          <p:grpSpPr>
            <a:xfrm>
              <a:off x="7315200" y="1618200"/>
              <a:ext cx="2097000" cy="4528440"/>
              <a:chOff x="7315200" y="1618200"/>
              <a:chExt cx="2097000" cy="4528440"/>
            </a:xfrm>
          </p:grpSpPr>
          <p:grpSp>
            <p:nvGrpSpPr>
              <p:cNvPr id="697" name="Group 85"/>
              <p:cNvGrpSpPr/>
              <p:nvPr/>
            </p:nvGrpSpPr>
            <p:grpSpPr>
              <a:xfrm>
                <a:off x="8735400" y="1618200"/>
                <a:ext cx="339120" cy="27720"/>
                <a:chOff x="8735400" y="1618200"/>
                <a:chExt cx="339120" cy="27720"/>
              </a:xfrm>
            </p:grpSpPr>
            <p:sp>
              <p:nvSpPr>
                <p:cNvPr id="698" name="CustomShape 86"/>
                <p:cNvSpPr/>
                <p:nvPr/>
              </p:nvSpPr>
              <p:spPr>
                <a:xfrm>
                  <a:off x="8747280" y="1618200"/>
                  <a:ext cx="317160" cy="17640"/>
                </a:xfrm>
                <a:custGeom>
                  <a:avLst/>
                  <a:gdLst/>
                  <a:ahLst/>
                  <a:rect l="l" t="t" r="r" b="b"/>
                  <a:pathLst>
                    <a:path w="1309" h="74">
                      <a:moveTo>
                        <a:pt x="36" y="0"/>
                      </a:moveTo>
                      <a:lnTo>
                        <a:pt x="1272" y="0"/>
                      </a:lnTo>
                      <a:lnTo>
                        <a:pt x="1280" y="1"/>
                      </a:lnTo>
                      <a:lnTo>
                        <a:pt x="1286" y="3"/>
                      </a:lnTo>
                      <a:lnTo>
                        <a:pt x="1292" y="7"/>
                      </a:lnTo>
                      <a:lnTo>
                        <a:pt x="1298" y="11"/>
                      </a:lnTo>
                      <a:lnTo>
                        <a:pt x="1302" y="16"/>
                      </a:lnTo>
                      <a:lnTo>
                        <a:pt x="1306" y="23"/>
                      </a:lnTo>
                      <a:lnTo>
                        <a:pt x="1308" y="30"/>
                      </a:lnTo>
                      <a:lnTo>
                        <a:pt x="1309" y="38"/>
                      </a:lnTo>
                      <a:lnTo>
                        <a:pt x="1309" y="38"/>
                      </a:lnTo>
                      <a:lnTo>
                        <a:pt x="1308" y="44"/>
                      </a:lnTo>
                      <a:lnTo>
                        <a:pt x="1306" y="51"/>
                      </a:lnTo>
                      <a:lnTo>
                        <a:pt x="1302" y="58"/>
                      </a:lnTo>
                      <a:lnTo>
                        <a:pt x="1298" y="64"/>
                      </a:lnTo>
                      <a:lnTo>
                        <a:pt x="1292" y="67"/>
                      </a:lnTo>
                      <a:lnTo>
                        <a:pt x="1286" y="71"/>
                      </a:lnTo>
                      <a:lnTo>
                        <a:pt x="1280" y="73"/>
                      </a:lnTo>
                      <a:lnTo>
                        <a:pt x="1272" y="74"/>
                      </a:lnTo>
                      <a:lnTo>
                        <a:pt x="36" y="74"/>
                      </a:lnTo>
                      <a:lnTo>
                        <a:pt x="30" y="73"/>
                      </a:lnTo>
                      <a:lnTo>
                        <a:pt x="23" y="71"/>
                      </a:lnTo>
                      <a:lnTo>
                        <a:pt x="16" y="67"/>
                      </a:lnTo>
                      <a:lnTo>
                        <a:pt x="10" y="64"/>
                      </a:lnTo>
                      <a:lnTo>
                        <a:pt x="6" y="58"/>
                      </a:lnTo>
                      <a:lnTo>
                        <a:pt x="2" y="51"/>
                      </a:lnTo>
                      <a:lnTo>
                        <a:pt x="1" y="44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2" y="23"/>
                      </a:lnTo>
                      <a:lnTo>
                        <a:pt x="6" y="16"/>
                      </a:lnTo>
                      <a:lnTo>
                        <a:pt x="10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rotWithShape="0">
                  <a:gsLst>
                    <a:gs pos="10000">
                      <a:schemeClr val="bg1">
                        <a:lumMod val="50000"/>
                      </a:schemeClr>
                    </a:gs>
                    <a:gs pos="28744">
                      <a:schemeClr val="bg1">
                        <a:lumMod val="75000"/>
                      </a:schemeClr>
                    </a:gs>
                    <a:gs pos="54000">
                      <a:schemeClr val="tx1"/>
                    </a:gs>
                    <a:gs pos="78000">
                      <a:srgbClr val="060606"/>
                    </a:gs>
                    <a:gs pos="100000">
                      <a:srgbClr val="3c3c3c"/>
                    </a:gs>
                  </a:gsLst>
                  <a:lin ang="54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9" name="CustomShape 87"/>
                <p:cNvSpPr/>
                <p:nvPr/>
              </p:nvSpPr>
              <p:spPr>
                <a:xfrm>
                  <a:off x="8735400" y="1626840"/>
                  <a:ext cx="339120" cy="1908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00" name="Group 88"/>
              <p:cNvGrpSpPr/>
              <p:nvPr/>
            </p:nvGrpSpPr>
            <p:grpSpPr>
              <a:xfrm>
                <a:off x="7315200" y="2264760"/>
                <a:ext cx="27720" cy="951480"/>
                <a:chOff x="7315200" y="2264760"/>
                <a:chExt cx="27720" cy="951480"/>
              </a:xfrm>
            </p:grpSpPr>
            <p:sp>
              <p:nvSpPr>
                <p:cNvPr id="701" name="CustomShape 89"/>
                <p:cNvSpPr/>
                <p:nvPr/>
              </p:nvSpPr>
              <p:spPr>
                <a:xfrm>
                  <a:off x="7315200" y="2270520"/>
                  <a:ext cx="17280" cy="187200"/>
                </a:xfrm>
                <a:custGeom>
                  <a:avLst/>
                  <a:gdLst/>
                  <a:ahLst/>
                  <a:rect l="l" t="t" r="r" b="b"/>
                  <a:pathLst>
                    <a:path w="74" h="760">
                      <a:moveTo>
                        <a:pt x="0" y="723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723"/>
                      </a:lnTo>
                      <a:lnTo>
                        <a:pt x="73" y="730"/>
                      </a:lnTo>
                      <a:lnTo>
                        <a:pt x="71" y="738"/>
                      </a:lnTo>
                      <a:lnTo>
                        <a:pt x="67" y="744"/>
                      </a:lnTo>
                      <a:lnTo>
                        <a:pt x="63" y="750"/>
                      </a:lnTo>
                      <a:lnTo>
                        <a:pt x="58" y="754"/>
                      </a:lnTo>
                      <a:lnTo>
                        <a:pt x="51" y="758"/>
                      </a:lnTo>
                      <a:lnTo>
                        <a:pt x="44" y="760"/>
                      </a:lnTo>
                      <a:lnTo>
                        <a:pt x="38" y="760"/>
                      </a:lnTo>
                      <a:lnTo>
                        <a:pt x="38" y="760"/>
                      </a:lnTo>
                      <a:lnTo>
                        <a:pt x="30" y="760"/>
                      </a:lnTo>
                      <a:lnTo>
                        <a:pt x="23" y="758"/>
                      </a:lnTo>
                      <a:lnTo>
                        <a:pt x="16" y="754"/>
                      </a:lnTo>
                      <a:lnTo>
                        <a:pt x="11" y="750"/>
                      </a:lnTo>
                      <a:lnTo>
                        <a:pt x="7" y="744"/>
                      </a:lnTo>
                      <a:lnTo>
                        <a:pt x="3" y="738"/>
                      </a:lnTo>
                      <a:lnTo>
                        <a:pt x="1" y="730"/>
                      </a:lnTo>
                      <a:lnTo>
                        <a:pt x="0" y="723"/>
                      </a:lnTo>
                      <a:close/>
                    </a:path>
                  </a:pathLst>
                </a:custGeom>
                <a:gradFill rotWithShape="0">
                  <a:gsLst>
                    <a:gs pos="10000">
                      <a:schemeClr val="bg1">
                        <a:lumMod val="50000"/>
                      </a:schemeClr>
                    </a:gs>
                    <a:gs pos="28744">
                      <a:schemeClr val="bg1">
                        <a:lumMod val="75000"/>
                      </a:schemeClr>
                    </a:gs>
                    <a:gs pos="54000">
                      <a:schemeClr val="tx1"/>
                    </a:gs>
                    <a:gs pos="78000">
                      <a:srgbClr val="060606"/>
                    </a:gs>
                    <a:gs pos="100000">
                      <a:srgbClr val="3c3c3c"/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2" name="CustomShape 90"/>
                <p:cNvSpPr/>
                <p:nvPr/>
              </p:nvSpPr>
              <p:spPr>
                <a:xfrm>
                  <a:off x="7315200" y="2695320"/>
                  <a:ext cx="17280" cy="145800"/>
                </a:xfrm>
                <a:custGeom>
                  <a:avLst/>
                  <a:gdLst/>
                  <a:ahLst/>
                  <a:rect l="l" t="t" r="r" b="b"/>
                  <a:pathLst>
                    <a:path w="74" h="588">
                      <a:moveTo>
                        <a:pt x="0" y="550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7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7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550"/>
                      </a:lnTo>
                      <a:lnTo>
                        <a:pt x="73" y="558"/>
                      </a:lnTo>
                      <a:lnTo>
                        <a:pt x="71" y="565"/>
                      </a:lnTo>
                      <a:lnTo>
                        <a:pt x="67" y="571"/>
                      </a:lnTo>
                      <a:lnTo>
                        <a:pt x="63" y="576"/>
                      </a:lnTo>
                      <a:lnTo>
                        <a:pt x="58" y="581"/>
                      </a:lnTo>
                      <a:lnTo>
                        <a:pt x="51" y="584"/>
                      </a:lnTo>
                      <a:lnTo>
                        <a:pt x="44" y="587"/>
                      </a:lnTo>
                      <a:lnTo>
                        <a:pt x="38" y="588"/>
                      </a:lnTo>
                      <a:lnTo>
                        <a:pt x="38" y="588"/>
                      </a:lnTo>
                      <a:lnTo>
                        <a:pt x="30" y="587"/>
                      </a:lnTo>
                      <a:lnTo>
                        <a:pt x="23" y="584"/>
                      </a:lnTo>
                      <a:lnTo>
                        <a:pt x="16" y="581"/>
                      </a:lnTo>
                      <a:lnTo>
                        <a:pt x="11" y="576"/>
                      </a:lnTo>
                      <a:lnTo>
                        <a:pt x="7" y="571"/>
                      </a:lnTo>
                      <a:lnTo>
                        <a:pt x="3" y="565"/>
                      </a:lnTo>
                      <a:lnTo>
                        <a:pt x="1" y="558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 rotWithShape="0">
                  <a:gsLst>
                    <a:gs pos="10000">
                      <a:schemeClr val="bg1">
                        <a:lumMod val="50000"/>
                      </a:schemeClr>
                    </a:gs>
                    <a:gs pos="28744">
                      <a:schemeClr val="bg1">
                        <a:lumMod val="75000"/>
                      </a:schemeClr>
                    </a:gs>
                    <a:gs pos="54000">
                      <a:schemeClr val="tx1"/>
                    </a:gs>
                    <a:gs pos="78000">
                      <a:srgbClr val="060606"/>
                    </a:gs>
                    <a:gs pos="100000">
                      <a:srgbClr val="3c3c3c"/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3" name="CustomShape 91"/>
                <p:cNvSpPr/>
                <p:nvPr/>
              </p:nvSpPr>
              <p:spPr>
                <a:xfrm>
                  <a:off x="7315200" y="3066120"/>
                  <a:ext cx="17280" cy="145800"/>
                </a:xfrm>
                <a:custGeom>
                  <a:avLst/>
                  <a:gdLst/>
                  <a:ahLst/>
                  <a:rect l="l" t="t" r="r" b="b"/>
                  <a:pathLst>
                    <a:path w="74" h="587">
                      <a:moveTo>
                        <a:pt x="0" y="551"/>
                      </a:move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3" y="23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7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3"/>
                      </a:lnTo>
                      <a:lnTo>
                        <a:pt x="73" y="30"/>
                      </a:lnTo>
                      <a:lnTo>
                        <a:pt x="74" y="38"/>
                      </a:lnTo>
                      <a:lnTo>
                        <a:pt x="74" y="551"/>
                      </a:lnTo>
                      <a:lnTo>
                        <a:pt x="73" y="557"/>
                      </a:lnTo>
                      <a:lnTo>
                        <a:pt x="71" y="564"/>
                      </a:lnTo>
                      <a:lnTo>
                        <a:pt x="67" y="571"/>
                      </a:lnTo>
                      <a:lnTo>
                        <a:pt x="63" y="577"/>
                      </a:lnTo>
                      <a:lnTo>
                        <a:pt x="58" y="581"/>
                      </a:lnTo>
                      <a:lnTo>
                        <a:pt x="51" y="585"/>
                      </a:lnTo>
                      <a:lnTo>
                        <a:pt x="44" y="586"/>
                      </a:lnTo>
                      <a:lnTo>
                        <a:pt x="38" y="587"/>
                      </a:lnTo>
                      <a:lnTo>
                        <a:pt x="38" y="587"/>
                      </a:lnTo>
                      <a:lnTo>
                        <a:pt x="30" y="586"/>
                      </a:lnTo>
                      <a:lnTo>
                        <a:pt x="23" y="585"/>
                      </a:lnTo>
                      <a:lnTo>
                        <a:pt x="16" y="581"/>
                      </a:lnTo>
                      <a:lnTo>
                        <a:pt x="11" y="577"/>
                      </a:lnTo>
                      <a:lnTo>
                        <a:pt x="7" y="571"/>
                      </a:lnTo>
                      <a:lnTo>
                        <a:pt x="3" y="564"/>
                      </a:lnTo>
                      <a:lnTo>
                        <a:pt x="1" y="557"/>
                      </a:lnTo>
                      <a:lnTo>
                        <a:pt x="0" y="551"/>
                      </a:lnTo>
                      <a:close/>
                    </a:path>
                  </a:pathLst>
                </a:custGeom>
                <a:gradFill rotWithShape="0">
                  <a:gsLst>
                    <a:gs pos="10000">
                      <a:schemeClr val="bg1">
                        <a:lumMod val="50000"/>
                      </a:schemeClr>
                    </a:gs>
                    <a:gs pos="28744">
                      <a:schemeClr val="bg1">
                        <a:lumMod val="75000"/>
                      </a:schemeClr>
                    </a:gs>
                    <a:gs pos="54000">
                      <a:schemeClr val="tx1"/>
                    </a:gs>
                    <a:gs pos="78000">
                      <a:srgbClr val="060606"/>
                    </a:gs>
                    <a:gs pos="100000">
                      <a:srgbClr val="3c3c3c"/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4" name="CustomShape 92"/>
                <p:cNvSpPr/>
                <p:nvPr/>
              </p:nvSpPr>
              <p:spPr>
                <a:xfrm>
                  <a:off x="7324200" y="2264760"/>
                  <a:ext cx="18720" cy="20088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</a:gsLst>
                  <a:lin ang="162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5" name="CustomShape 93"/>
                <p:cNvSpPr/>
                <p:nvPr/>
              </p:nvSpPr>
              <p:spPr>
                <a:xfrm>
                  <a:off x="7324200" y="2690640"/>
                  <a:ext cx="18720" cy="15444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</a:gsLst>
                  <a:lin ang="162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6" name="CustomShape 94"/>
                <p:cNvSpPr/>
                <p:nvPr/>
              </p:nvSpPr>
              <p:spPr>
                <a:xfrm>
                  <a:off x="7323840" y="3060000"/>
                  <a:ext cx="18720" cy="15624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</a:gsLst>
                  <a:lin ang="162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07" name="CustomShape 95"/>
              <p:cNvSpPr/>
              <p:nvPr/>
            </p:nvSpPr>
            <p:spPr>
              <a:xfrm>
                <a:off x="7340040" y="1641960"/>
                <a:ext cx="2072160" cy="4504680"/>
              </a:xfrm>
              <a:custGeom>
                <a:avLst/>
                <a:gdLst/>
                <a:ahLst/>
                <a:rect l="l" t="t" r="r" b="b"/>
                <a:pathLst>
                  <a:path w="8536" h="18144">
                    <a:moveTo>
                      <a:pt x="1286" y="0"/>
                    </a:moveTo>
                    <a:lnTo>
                      <a:pt x="7249" y="0"/>
                    </a:lnTo>
                    <a:lnTo>
                      <a:pt x="7316" y="1"/>
                    </a:lnTo>
                    <a:lnTo>
                      <a:pt x="7381" y="5"/>
                    </a:lnTo>
                    <a:lnTo>
                      <a:pt x="7446" y="15"/>
                    </a:lnTo>
                    <a:lnTo>
                      <a:pt x="7508" y="26"/>
                    </a:lnTo>
                    <a:lnTo>
                      <a:pt x="7570" y="40"/>
                    </a:lnTo>
                    <a:lnTo>
                      <a:pt x="7632" y="58"/>
                    </a:lnTo>
                    <a:lnTo>
                      <a:pt x="7691" y="77"/>
                    </a:lnTo>
                    <a:lnTo>
                      <a:pt x="7749" y="101"/>
                    </a:lnTo>
                    <a:lnTo>
                      <a:pt x="7806" y="126"/>
                    </a:lnTo>
                    <a:lnTo>
                      <a:pt x="7862" y="155"/>
                    </a:lnTo>
                    <a:lnTo>
                      <a:pt x="7916" y="186"/>
                    </a:lnTo>
                    <a:lnTo>
                      <a:pt x="7968" y="220"/>
                    </a:lnTo>
                    <a:lnTo>
                      <a:pt x="8018" y="255"/>
                    </a:lnTo>
                    <a:lnTo>
                      <a:pt x="8067" y="294"/>
                    </a:lnTo>
                    <a:lnTo>
                      <a:pt x="8114" y="334"/>
                    </a:lnTo>
                    <a:lnTo>
                      <a:pt x="8158" y="377"/>
                    </a:lnTo>
                    <a:lnTo>
                      <a:pt x="8201" y="422"/>
                    </a:lnTo>
                    <a:lnTo>
                      <a:pt x="8242" y="468"/>
                    </a:lnTo>
                    <a:lnTo>
                      <a:pt x="8279" y="517"/>
                    </a:lnTo>
                    <a:lnTo>
                      <a:pt x="8316" y="567"/>
                    </a:lnTo>
                    <a:lnTo>
                      <a:pt x="8349" y="620"/>
                    </a:lnTo>
                    <a:lnTo>
                      <a:pt x="8380" y="674"/>
                    </a:lnTo>
                    <a:lnTo>
                      <a:pt x="8408" y="728"/>
                    </a:lnTo>
                    <a:lnTo>
                      <a:pt x="8434" y="785"/>
                    </a:lnTo>
                    <a:lnTo>
                      <a:pt x="8457" y="845"/>
                    </a:lnTo>
                    <a:lnTo>
                      <a:pt x="8478" y="904"/>
                    </a:lnTo>
                    <a:lnTo>
                      <a:pt x="8495" y="964"/>
                    </a:lnTo>
                    <a:lnTo>
                      <a:pt x="8510" y="1027"/>
                    </a:lnTo>
                    <a:lnTo>
                      <a:pt x="8521" y="1090"/>
                    </a:lnTo>
                    <a:lnTo>
                      <a:pt x="8529" y="1153"/>
                    </a:lnTo>
                    <a:lnTo>
                      <a:pt x="8535" y="1218"/>
                    </a:lnTo>
                    <a:lnTo>
                      <a:pt x="8536" y="1285"/>
                    </a:lnTo>
                    <a:lnTo>
                      <a:pt x="8536" y="16858"/>
                    </a:lnTo>
                    <a:lnTo>
                      <a:pt x="8535" y="16924"/>
                    </a:lnTo>
                    <a:lnTo>
                      <a:pt x="8529" y="16989"/>
                    </a:lnTo>
                    <a:lnTo>
                      <a:pt x="8521" y="17054"/>
                    </a:lnTo>
                    <a:lnTo>
                      <a:pt x="8510" y="17117"/>
                    </a:lnTo>
                    <a:lnTo>
                      <a:pt x="8495" y="17178"/>
                    </a:lnTo>
                    <a:lnTo>
                      <a:pt x="8478" y="17240"/>
                    </a:lnTo>
                    <a:lnTo>
                      <a:pt x="8457" y="17299"/>
                    </a:lnTo>
                    <a:lnTo>
                      <a:pt x="8434" y="17357"/>
                    </a:lnTo>
                    <a:lnTo>
                      <a:pt x="8408" y="17414"/>
                    </a:lnTo>
                    <a:lnTo>
                      <a:pt x="8380" y="17470"/>
                    </a:lnTo>
                    <a:lnTo>
                      <a:pt x="8349" y="17524"/>
                    </a:lnTo>
                    <a:lnTo>
                      <a:pt x="8316" y="17576"/>
                    </a:lnTo>
                    <a:lnTo>
                      <a:pt x="8279" y="17626"/>
                    </a:lnTo>
                    <a:lnTo>
                      <a:pt x="8242" y="17675"/>
                    </a:lnTo>
                    <a:lnTo>
                      <a:pt x="8201" y="17722"/>
                    </a:lnTo>
                    <a:lnTo>
                      <a:pt x="8158" y="17767"/>
                    </a:lnTo>
                    <a:lnTo>
                      <a:pt x="8114" y="17809"/>
                    </a:lnTo>
                    <a:lnTo>
                      <a:pt x="8067" y="17850"/>
                    </a:lnTo>
                    <a:lnTo>
                      <a:pt x="8018" y="17888"/>
                    </a:lnTo>
                    <a:lnTo>
                      <a:pt x="7968" y="17924"/>
                    </a:lnTo>
                    <a:lnTo>
                      <a:pt x="7916" y="17957"/>
                    </a:lnTo>
                    <a:lnTo>
                      <a:pt x="7862" y="17988"/>
                    </a:lnTo>
                    <a:lnTo>
                      <a:pt x="7806" y="18016"/>
                    </a:lnTo>
                    <a:lnTo>
                      <a:pt x="7749" y="18043"/>
                    </a:lnTo>
                    <a:lnTo>
                      <a:pt x="7691" y="18065"/>
                    </a:lnTo>
                    <a:lnTo>
                      <a:pt x="7632" y="18086"/>
                    </a:lnTo>
                    <a:lnTo>
                      <a:pt x="7570" y="18103"/>
                    </a:lnTo>
                    <a:lnTo>
                      <a:pt x="7508" y="18118"/>
                    </a:lnTo>
                    <a:lnTo>
                      <a:pt x="7446" y="18129"/>
                    </a:lnTo>
                    <a:lnTo>
                      <a:pt x="7381" y="18137"/>
                    </a:lnTo>
                    <a:lnTo>
                      <a:pt x="7316" y="18143"/>
                    </a:lnTo>
                    <a:lnTo>
                      <a:pt x="7249" y="18144"/>
                    </a:lnTo>
                    <a:lnTo>
                      <a:pt x="1286" y="18144"/>
                    </a:lnTo>
                    <a:lnTo>
                      <a:pt x="1220" y="18143"/>
                    </a:lnTo>
                    <a:lnTo>
                      <a:pt x="1155" y="18137"/>
                    </a:lnTo>
                    <a:lnTo>
                      <a:pt x="1091" y="18129"/>
                    </a:lnTo>
                    <a:lnTo>
                      <a:pt x="1027" y="18118"/>
                    </a:lnTo>
                    <a:lnTo>
                      <a:pt x="966" y="18103"/>
                    </a:lnTo>
                    <a:lnTo>
                      <a:pt x="904" y="18086"/>
                    </a:lnTo>
                    <a:lnTo>
                      <a:pt x="845" y="18065"/>
                    </a:lnTo>
                    <a:lnTo>
                      <a:pt x="787" y="18043"/>
                    </a:lnTo>
                    <a:lnTo>
                      <a:pt x="730" y="18016"/>
                    </a:lnTo>
                    <a:lnTo>
                      <a:pt x="674" y="17988"/>
                    </a:lnTo>
                    <a:lnTo>
                      <a:pt x="620" y="17957"/>
                    </a:lnTo>
                    <a:lnTo>
                      <a:pt x="569" y="17924"/>
                    </a:lnTo>
                    <a:lnTo>
                      <a:pt x="518" y="17888"/>
                    </a:lnTo>
                    <a:lnTo>
                      <a:pt x="470" y="17850"/>
                    </a:lnTo>
                    <a:lnTo>
                      <a:pt x="423" y="17809"/>
                    </a:lnTo>
                    <a:lnTo>
                      <a:pt x="377" y="17767"/>
                    </a:lnTo>
                    <a:lnTo>
                      <a:pt x="335" y="17722"/>
                    </a:lnTo>
                    <a:lnTo>
                      <a:pt x="295" y="17675"/>
                    </a:lnTo>
                    <a:lnTo>
                      <a:pt x="256" y="17626"/>
                    </a:lnTo>
                    <a:lnTo>
                      <a:pt x="221" y="17576"/>
                    </a:lnTo>
                    <a:lnTo>
                      <a:pt x="187" y="17524"/>
                    </a:lnTo>
                    <a:lnTo>
                      <a:pt x="156" y="17470"/>
                    </a:lnTo>
                    <a:lnTo>
                      <a:pt x="128" y="17414"/>
                    </a:lnTo>
                    <a:lnTo>
                      <a:pt x="101" y="17357"/>
                    </a:lnTo>
                    <a:lnTo>
                      <a:pt x="78" y="17299"/>
                    </a:lnTo>
                    <a:lnTo>
                      <a:pt x="58" y="17240"/>
                    </a:lnTo>
                    <a:lnTo>
                      <a:pt x="41" y="17178"/>
                    </a:lnTo>
                    <a:lnTo>
                      <a:pt x="26" y="17117"/>
                    </a:lnTo>
                    <a:lnTo>
                      <a:pt x="15" y="17054"/>
                    </a:lnTo>
                    <a:lnTo>
                      <a:pt x="7" y="16989"/>
                    </a:lnTo>
                    <a:lnTo>
                      <a:pt x="2" y="16924"/>
                    </a:lnTo>
                    <a:lnTo>
                      <a:pt x="0" y="16858"/>
                    </a:lnTo>
                    <a:lnTo>
                      <a:pt x="0" y="1285"/>
                    </a:lnTo>
                    <a:lnTo>
                      <a:pt x="2" y="1218"/>
                    </a:lnTo>
                    <a:lnTo>
                      <a:pt x="7" y="1153"/>
                    </a:lnTo>
                    <a:lnTo>
                      <a:pt x="15" y="1090"/>
                    </a:lnTo>
                    <a:lnTo>
                      <a:pt x="26" y="1027"/>
                    </a:lnTo>
                    <a:lnTo>
                      <a:pt x="41" y="964"/>
                    </a:lnTo>
                    <a:lnTo>
                      <a:pt x="58" y="904"/>
                    </a:lnTo>
                    <a:lnTo>
                      <a:pt x="78" y="845"/>
                    </a:lnTo>
                    <a:lnTo>
                      <a:pt x="101" y="785"/>
                    </a:lnTo>
                    <a:lnTo>
                      <a:pt x="128" y="728"/>
                    </a:lnTo>
                    <a:lnTo>
                      <a:pt x="156" y="674"/>
                    </a:lnTo>
                    <a:lnTo>
                      <a:pt x="187" y="620"/>
                    </a:lnTo>
                    <a:lnTo>
                      <a:pt x="221" y="567"/>
                    </a:lnTo>
                    <a:lnTo>
                      <a:pt x="256" y="517"/>
                    </a:lnTo>
                    <a:lnTo>
                      <a:pt x="295" y="468"/>
                    </a:lnTo>
                    <a:lnTo>
                      <a:pt x="335" y="422"/>
                    </a:lnTo>
                    <a:lnTo>
                      <a:pt x="377" y="377"/>
                    </a:lnTo>
                    <a:lnTo>
                      <a:pt x="423" y="334"/>
                    </a:lnTo>
                    <a:lnTo>
                      <a:pt x="470" y="294"/>
                    </a:lnTo>
                    <a:lnTo>
                      <a:pt x="518" y="255"/>
                    </a:lnTo>
                    <a:lnTo>
                      <a:pt x="569" y="220"/>
                    </a:lnTo>
                    <a:lnTo>
                      <a:pt x="620" y="186"/>
                    </a:lnTo>
                    <a:lnTo>
                      <a:pt x="674" y="155"/>
                    </a:lnTo>
                    <a:lnTo>
                      <a:pt x="730" y="126"/>
                    </a:lnTo>
                    <a:lnTo>
                      <a:pt x="787" y="101"/>
                    </a:lnTo>
                    <a:lnTo>
                      <a:pt x="845" y="77"/>
                    </a:lnTo>
                    <a:lnTo>
                      <a:pt x="904" y="58"/>
                    </a:lnTo>
                    <a:lnTo>
                      <a:pt x="966" y="40"/>
                    </a:lnTo>
                    <a:lnTo>
                      <a:pt x="1027" y="26"/>
                    </a:lnTo>
                    <a:lnTo>
                      <a:pt x="1091" y="15"/>
                    </a:lnTo>
                    <a:lnTo>
                      <a:pt x="1155" y="5"/>
                    </a:lnTo>
                    <a:lnTo>
                      <a:pt x="1220" y="1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8" name="CustomShape 96"/>
              <p:cNvSpPr/>
              <p:nvPr/>
            </p:nvSpPr>
            <p:spPr>
              <a:xfrm>
                <a:off x="7360560" y="1662840"/>
                <a:ext cx="2031480" cy="4462920"/>
              </a:xfrm>
              <a:custGeom>
                <a:avLst/>
                <a:gdLst/>
                <a:ahLst/>
                <a:rect l="l" t="t" r="r" b="b"/>
                <a:pathLst>
                  <a:path w="8370" h="17971">
                    <a:moveTo>
                      <a:pt x="1186" y="0"/>
                    </a:moveTo>
                    <a:lnTo>
                      <a:pt x="7184" y="0"/>
                    </a:lnTo>
                    <a:lnTo>
                      <a:pt x="7245" y="2"/>
                    </a:lnTo>
                    <a:lnTo>
                      <a:pt x="7304" y="6"/>
                    </a:lnTo>
                    <a:lnTo>
                      <a:pt x="7364" y="14"/>
                    </a:lnTo>
                    <a:lnTo>
                      <a:pt x="7422" y="24"/>
                    </a:lnTo>
                    <a:lnTo>
                      <a:pt x="7480" y="37"/>
                    </a:lnTo>
                    <a:lnTo>
                      <a:pt x="7536" y="53"/>
                    </a:lnTo>
                    <a:lnTo>
                      <a:pt x="7591" y="72"/>
                    </a:lnTo>
                    <a:lnTo>
                      <a:pt x="7644" y="94"/>
                    </a:lnTo>
                    <a:lnTo>
                      <a:pt x="7697" y="117"/>
                    </a:lnTo>
                    <a:lnTo>
                      <a:pt x="7748" y="143"/>
                    </a:lnTo>
                    <a:lnTo>
                      <a:pt x="7798" y="173"/>
                    </a:lnTo>
                    <a:lnTo>
                      <a:pt x="7846" y="203"/>
                    </a:lnTo>
                    <a:lnTo>
                      <a:pt x="7892" y="236"/>
                    </a:lnTo>
                    <a:lnTo>
                      <a:pt x="7937" y="272"/>
                    </a:lnTo>
                    <a:lnTo>
                      <a:pt x="7981" y="308"/>
                    </a:lnTo>
                    <a:lnTo>
                      <a:pt x="8022" y="348"/>
                    </a:lnTo>
                    <a:lnTo>
                      <a:pt x="8061" y="389"/>
                    </a:lnTo>
                    <a:lnTo>
                      <a:pt x="8098" y="432"/>
                    </a:lnTo>
                    <a:lnTo>
                      <a:pt x="8134" y="477"/>
                    </a:lnTo>
                    <a:lnTo>
                      <a:pt x="8167" y="524"/>
                    </a:lnTo>
                    <a:lnTo>
                      <a:pt x="8198" y="572"/>
                    </a:lnTo>
                    <a:lnTo>
                      <a:pt x="8226" y="622"/>
                    </a:lnTo>
                    <a:lnTo>
                      <a:pt x="8252" y="673"/>
                    </a:lnTo>
                    <a:lnTo>
                      <a:pt x="8276" y="725"/>
                    </a:lnTo>
                    <a:lnTo>
                      <a:pt x="8298" y="779"/>
                    </a:lnTo>
                    <a:lnTo>
                      <a:pt x="8316" y="834"/>
                    </a:lnTo>
                    <a:lnTo>
                      <a:pt x="8332" y="890"/>
                    </a:lnTo>
                    <a:lnTo>
                      <a:pt x="8346" y="947"/>
                    </a:lnTo>
                    <a:lnTo>
                      <a:pt x="8356" y="1005"/>
                    </a:lnTo>
                    <a:lnTo>
                      <a:pt x="8364" y="1064"/>
                    </a:lnTo>
                    <a:lnTo>
                      <a:pt x="8369" y="1124"/>
                    </a:lnTo>
                    <a:lnTo>
                      <a:pt x="8370" y="1185"/>
                    </a:lnTo>
                    <a:lnTo>
                      <a:pt x="8370" y="16786"/>
                    </a:lnTo>
                    <a:lnTo>
                      <a:pt x="8369" y="16847"/>
                    </a:lnTo>
                    <a:lnTo>
                      <a:pt x="8364" y="16907"/>
                    </a:lnTo>
                    <a:lnTo>
                      <a:pt x="8356" y="16966"/>
                    </a:lnTo>
                    <a:lnTo>
                      <a:pt x="8346" y="17024"/>
                    </a:lnTo>
                    <a:lnTo>
                      <a:pt x="8332" y="17081"/>
                    </a:lnTo>
                    <a:lnTo>
                      <a:pt x="8316" y="17138"/>
                    </a:lnTo>
                    <a:lnTo>
                      <a:pt x="8298" y="17193"/>
                    </a:lnTo>
                    <a:lnTo>
                      <a:pt x="8276" y="17246"/>
                    </a:lnTo>
                    <a:lnTo>
                      <a:pt x="8252" y="17299"/>
                    </a:lnTo>
                    <a:lnTo>
                      <a:pt x="8226" y="17350"/>
                    </a:lnTo>
                    <a:lnTo>
                      <a:pt x="8198" y="17399"/>
                    </a:lnTo>
                    <a:lnTo>
                      <a:pt x="8167" y="17448"/>
                    </a:lnTo>
                    <a:lnTo>
                      <a:pt x="8134" y="17494"/>
                    </a:lnTo>
                    <a:lnTo>
                      <a:pt x="8098" y="17539"/>
                    </a:lnTo>
                    <a:lnTo>
                      <a:pt x="8061" y="17583"/>
                    </a:lnTo>
                    <a:lnTo>
                      <a:pt x="8022" y="17624"/>
                    </a:lnTo>
                    <a:lnTo>
                      <a:pt x="7981" y="17662"/>
                    </a:lnTo>
                    <a:lnTo>
                      <a:pt x="7937" y="17700"/>
                    </a:lnTo>
                    <a:lnTo>
                      <a:pt x="7892" y="17735"/>
                    </a:lnTo>
                    <a:lnTo>
                      <a:pt x="7846" y="17768"/>
                    </a:lnTo>
                    <a:lnTo>
                      <a:pt x="7798" y="17799"/>
                    </a:lnTo>
                    <a:lnTo>
                      <a:pt x="7748" y="17828"/>
                    </a:lnTo>
                    <a:lnTo>
                      <a:pt x="7697" y="17854"/>
                    </a:lnTo>
                    <a:lnTo>
                      <a:pt x="7644" y="17878"/>
                    </a:lnTo>
                    <a:lnTo>
                      <a:pt x="7591" y="17900"/>
                    </a:lnTo>
                    <a:lnTo>
                      <a:pt x="7536" y="17918"/>
                    </a:lnTo>
                    <a:lnTo>
                      <a:pt x="7480" y="17934"/>
                    </a:lnTo>
                    <a:lnTo>
                      <a:pt x="7422" y="17947"/>
                    </a:lnTo>
                    <a:lnTo>
                      <a:pt x="7364" y="17958"/>
                    </a:lnTo>
                    <a:lnTo>
                      <a:pt x="7304" y="17966"/>
                    </a:lnTo>
                    <a:lnTo>
                      <a:pt x="7245" y="17970"/>
                    </a:lnTo>
                    <a:lnTo>
                      <a:pt x="7184" y="17971"/>
                    </a:lnTo>
                    <a:lnTo>
                      <a:pt x="1186" y="17971"/>
                    </a:lnTo>
                    <a:lnTo>
                      <a:pt x="1125" y="17970"/>
                    </a:lnTo>
                    <a:lnTo>
                      <a:pt x="1065" y="17966"/>
                    </a:lnTo>
                    <a:lnTo>
                      <a:pt x="1006" y="17958"/>
                    </a:lnTo>
                    <a:lnTo>
                      <a:pt x="948" y="17947"/>
                    </a:lnTo>
                    <a:lnTo>
                      <a:pt x="891" y="17934"/>
                    </a:lnTo>
                    <a:lnTo>
                      <a:pt x="835" y="17918"/>
                    </a:lnTo>
                    <a:lnTo>
                      <a:pt x="779" y="17900"/>
                    </a:lnTo>
                    <a:lnTo>
                      <a:pt x="725" y="17878"/>
                    </a:lnTo>
                    <a:lnTo>
                      <a:pt x="673" y="17854"/>
                    </a:lnTo>
                    <a:lnTo>
                      <a:pt x="622" y="17828"/>
                    </a:lnTo>
                    <a:lnTo>
                      <a:pt x="573" y="17799"/>
                    </a:lnTo>
                    <a:lnTo>
                      <a:pt x="525" y="17768"/>
                    </a:lnTo>
                    <a:lnTo>
                      <a:pt x="478" y="17735"/>
                    </a:lnTo>
                    <a:lnTo>
                      <a:pt x="432" y="17700"/>
                    </a:lnTo>
                    <a:lnTo>
                      <a:pt x="390" y="17662"/>
                    </a:lnTo>
                    <a:lnTo>
                      <a:pt x="349" y="17624"/>
                    </a:lnTo>
                    <a:lnTo>
                      <a:pt x="309" y="17583"/>
                    </a:lnTo>
                    <a:lnTo>
                      <a:pt x="272" y="17539"/>
                    </a:lnTo>
                    <a:lnTo>
                      <a:pt x="236" y="17494"/>
                    </a:lnTo>
                    <a:lnTo>
                      <a:pt x="203" y="17448"/>
                    </a:lnTo>
                    <a:lnTo>
                      <a:pt x="172" y="17399"/>
                    </a:lnTo>
                    <a:lnTo>
                      <a:pt x="144" y="17350"/>
                    </a:lnTo>
                    <a:lnTo>
                      <a:pt x="118" y="17299"/>
                    </a:lnTo>
                    <a:lnTo>
                      <a:pt x="94" y="17246"/>
                    </a:lnTo>
                    <a:lnTo>
                      <a:pt x="73" y="17193"/>
                    </a:lnTo>
                    <a:lnTo>
                      <a:pt x="54" y="17138"/>
                    </a:lnTo>
                    <a:lnTo>
                      <a:pt x="38" y="17081"/>
                    </a:lnTo>
                    <a:lnTo>
                      <a:pt x="24" y="17024"/>
                    </a:lnTo>
                    <a:lnTo>
                      <a:pt x="14" y="16966"/>
                    </a:lnTo>
                    <a:lnTo>
                      <a:pt x="7" y="16907"/>
                    </a:lnTo>
                    <a:lnTo>
                      <a:pt x="2" y="16847"/>
                    </a:lnTo>
                    <a:lnTo>
                      <a:pt x="0" y="16786"/>
                    </a:lnTo>
                    <a:lnTo>
                      <a:pt x="0" y="1185"/>
                    </a:lnTo>
                    <a:lnTo>
                      <a:pt x="2" y="1124"/>
                    </a:lnTo>
                    <a:lnTo>
                      <a:pt x="7" y="1064"/>
                    </a:lnTo>
                    <a:lnTo>
                      <a:pt x="14" y="1005"/>
                    </a:lnTo>
                    <a:lnTo>
                      <a:pt x="24" y="947"/>
                    </a:lnTo>
                    <a:lnTo>
                      <a:pt x="38" y="890"/>
                    </a:lnTo>
                    <a:lnTo>
                      <a:pt x="54" y="834"/>
                    </a:lnTo>
                    <a:lnTo>
                      <a:pt x="73" y="779"/>
                    </a:lnTo>
                    <a:lnTo>
                      <a:pt x="94" y="725"/>
                    </a:lnTo>
                    <a:lnTo>
                      <a:pt x="118" y="673"/>
                    </a:lnTo>
                    <a:lnTo>
                      <a:pt x="144" y="622"/>
                    </a:lnTo>
                    <a:lnTo>
                      <a:pt x="172" y="572"/>
                    </a:lnTo>
                    <a:lnTo>
                      <a:pt x="203" y="524"/>
                    </a:lnTo>
                    <a:lnTo>
                      <a:pt x="236" y="477"/>
                    </a:lnTo>
                    <a:lnTo>
                      <a:pt x="272" y="432"/>
                    </a:lnTo>
                    <a:lnTo>
                      <a:pt x="309" y="389"/>
                    </a:lnTo>
                    <a:lnTo>
                      <a:pt x="349" y="348"/>
                    </a:lnTo>
                    <a:lnTo>
                      <a:pt x="390" y="308"/>
                    </a:lnTo>
                    <a:lnTo>
                      <a:pt x="432" y="272"/>
                    </a:lnTo>
                    <a:lnTo>
                      <a:pt x="478" y="236"/>
                    </a:lnTo>
                    <a:lnTo>
                      <a:pt x="525" y="203"/>
                    </a:lnTo>
                    <a:lnTo>
                      <a:pt x="573" y="173"/>
                    </a:lnTo>
                    <a:lnTo>
                      <a:pt x="622" y="143"/>
                    </a:lnTo>
                    <a:lnTo>
                      <a:pt x="673" y="117"/>
                    </a:lnTo>
                    <a:lnTo>
                      <a:pt x="725" y="94"/>
                    </a:lnTo>
                    <a:lnTo>
                      <a:pt x="779" y="72"/>
                    </a:lnTo>
                    <a:lnTo>
                      <a:pt x="835" y="53"/>
                    </a:lnTo>
                    <a:lnTo>
                      <a:pt x="891" y="37"/>
                    </a:lnTo>
                    <a:lnTo>
                      <a:pt x="948" y="24"/>
                    </a:lnTo>
                    <a:lnTo>
                      <a:pt x="1006" y="14"/>
                    </a:lnTo>
                    <a:lnTo>
                      <a:pt x="1065" y="6"/>
                    </a:lnTo>
                    <a:lnTo>
                      <a:pt x="1125" y="2"/>
                    </a:lnTo>
                    <a:lnTo>
                      <a:pt x="1186" y="0"/>
                    </a:lnTo>
                    <a:close/>
                  </a:path>
                </a:pathLst>
              </a:custGeom>
              <a:solidFill>
                <a:srgbClr val="686a7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" name="CustomShape 97"/>
              <p:cNvSpPr/>
              <p:nvPr/>
            </p:nvSpPr>
            <p:spPr>
              <a:xfrm>
                <a:off x="7372080" y="1676160"/>
                <a:ext cx="2009520" cy="4436280"/>
              </a:xfrm>
              <a:custGeom>
                <a:avLst/>
                <a:gdLst/>
                <a:ahLst/>
                <a:rect l="l" t="t" r="r" b="b"/>
                <a:pathLst>
                  <a:path w="8280" h="17873">
                    <a:moveTo>
                      <a:pt x="1146" y="0"/>
                    </a:moveTo>
                    <a:lnTo>
                      <a:pt x="7134" y="0"/>
                    </a:lnTo>
                    <a:lnTo>
                      <a:pt x="7193" y="2"/>
                    </a:lnTo>
                    <a:lnTo>
                      <a:pt x="7250" y="6"/>
                    </a:lnTo>
                    <a:lnTo>
                      <a:pt x="7308" y="14"/>
                    </a:lnTo>
                    <a:lnTo>
                      <a:pt x="7364" y="23"/>
                    </a:lnTo>
                    <a:lnTo>
                      <a:pt x="7420" y="37"/>
                    </a:lnTo>
                    <a:lnTo>
                      <a:pt x="7474" y="52"/>
                    </a:lnTo>
                    <a:lnTo>
                      <a:pt x="7527" y="70"/>
                    </a:lnTo>
                    <a:lnTo>
                      <a:pt x="7579" y="90"/>
                    </a:lnTo>
                    <a:lnTo>
                      <a:pt x="7630" y="113"/>
                    </a:lnTo>
                    <a:lnTo>
                      <a:pt x="7679" y="140"/>
                    </a:lnTo>
                    <a:lnTo>
                      <a:pt x="7727" y="167"/>
                    </a:lnTo>
                    <a:lnTo>
                      <a:pt x="7774" y="197"/>
                    </a:lnTo>
                    <a:lnTo>
                      <a:pt x="7819" y="228"/>
                    </a:lnTo>
                    <a:lnTo>
                      <a:pt x="7863" y="263"/>
                    </a:lnTo>
                    <a:lnTo>
                      <a:pt x="7904" y="299"/>
                    </a:lnTo>
                    <a:lnTo>
                      <a:pt x="7944" y="337"/>
                    </a:lnTo>
                    <a:lnTo>
                      <a:pt x="7981" y="377"/>
                    </a:lnTo>
                    <a:lnTo>
                      <a:pt x="8018" y="419"/>
                    </a:lnTo>
                    <a:lnTo>
                      <a:pt x="8052" y="462"/>
                    </a:lnTo>
                    <a:lnTo>
                      <a:pt x="8084" y="507"/>
                    </a:lnTo>
                    <a:lnTo>
                      <a:pt x="8114" y="553"/>
                    </a:lnTo>
                    <a:lnTo>
                      <a:pt x="8142" y="601"/>
                    </a:lnTo>
                    <a:lnTo>
                      <a:pt x="8167" y="650"/>
                    </a:lnTo>
                    <a:lnTo>
                      <a:pt x="8190" y="702"/>
                    </a:lnTo>
                    <a:lnTo>
                      <a:pt x="8211" y="754"/>
                    </a:lnTo>
                    <a:lnTo>
                      <a:pt x="8229" y="806"/>
                    </a:lnTo>
                    <a:lnTo>
                      <a:pt x="8245" y="861"/>
                    </a:lnTo>
                    <a:lnTo>
                      <a:pt x="8257" y="916"/>
                    </a:lnTo>
                    <a:lnTo>
                      <a:pt x="8268" y="973"/>
                    </a:lnTo>
                    <a:lnTo>
                      <a:pt x="8275" y="1030"/>
                    </a:lnTo>
                    <a:lnTo>
                      <a:pt x="8279" y="1088"/>
                    </a:lnTo>
                    <a:lnTo>
                      <a:pt x="8280" y="1146"/>
                    </a:lnTo>
                    <a:lnTo>
                      <a:pt x="8280" y="16727"/>
                    </a:lnTo>
                    <a:lnTo>
                      <a:pt x="8279" y="16786"/>
                    </a:lnTo>
                    <a:lnTo>
                      <a:pt x="8275" y="16844"/>
                    </a:lnTo>
                    <a:lnTo>
                      <a:pt x="8268" y="16901"/>
                    </a:lnTo>
                    <a:lnTo>
                      <a:pt x="8257" y="16957"/>
                    </a:lnTo>
                    <a:lnTo>
                      <a:pt x="8245" y="17013"/>
                    </a:lnTo>
                    <a:lnTo>
                      <a:pt x="8229" y="17066"/>
                    </a:lnTo>
                    <a:lnTo>
                      <a:pt x="8211" y="17120"/>
                    </a:lnTo>
                    <a:lnTo>
                      <a:pt x="8190" y="17172"/>
                    </a:lnTo>
                    <a:lnTo>
                      <a:pt x="8167" y="17222"/>
                    </a:lnTo>
                    <a:lnTo>
                      <a:pt x="8142" y="17273"/>
                    </a:lnTo>
                    <a:lnTo>
                      <a:pt x="8114" y="17320"/>
                    </a:lnTo>
                    <a:lnTo>
                      <a:pt x="8084" y="17366"/>
                    </a:lnTo>
                    <a:lnTo>
                      <a:pt x="8052" y="17412"/>
                    </a:lnTo>
                    <a:lnTo>
                      <a:pt x="8018" y="17455"/>
                    </a:lnTo>
                    <a:lnTo>
                      <a:pt x="7981" y="17496"/>
                    </a:lnTo>
                    <a:lnTo>
                      <a:pt x="7944" y="17536"/>
                    </a:lnTo>
                    <a:lnTo>
                      <a:pt x="7904" y="17575"/>
                    </a:lnTo>
                    <a:lnTo>
                      <a:pt x="7863" y="17610"/>
                    </a:lnTo>
                    <a:lnTo>
                      <a:pt x="7819" y="17644"/>
                    </a:lnTo>
                    <a:lnTo>
                      <a:pt x="7774" y="17676"/>
                    </a:lnTo>
                    <a:lnTo>
                      <a:pt x="7727" y="17707"/>
                    </a:lnTo>
                    <a:lnTo>
                      <a:pt x="7679" y="17734"/>
                    </a:lnTo>
                    <a:lnTo>
                      <a:pt x="7630" y="17759"/>
                    </a:lnTo>
                    <a:lnTo>
                      <a:pt x="7579" y="17782"/>
                    </a:lnTo>
                    <a:lnTo>
                      <a:pt x="7527" y="17803"/>
                    </a:lnTo>
                    <a:lnTo>
                      <a:pt x="7474" y="17821"/>
                    </a:lnTo>
                    <a:lnTo>
                      <a:pt x="7420" y="17837"/>
                    </a:lnTo>
                    <a:lnTo>
                      <a:pt x="7364" y="17849"/>
                    </a:lnTo>
                    <a:lnTo>
                      <a:pt x="7308" y="17860"/>
                    </a:lnTo>
                    <a:lnTo>
                      <a:pt x="7250" y="17868"/>
                    </a:lnTo>
                    <a:lnTo>
                      <a:pt x="7193" y="17871"/>
                    </a:lnTo>
                    <a:lnTo>
                      <a:pt x="7134" y="17873"/>
                    </a:lnTo>
                    <a:lnTo>
                      <a:pt x="1146" y="17873"/>
                    </a:lnTo>
                    <a:lnTo>
                      <a:pt x="1088" y="17871"/>
                    </a:lnTo>
                    <a:lnTo>
                      <a:pt x="1029" y="17868"/>
                    </a:lnTo>
                    <a:lnTo>
                      <a:pt x="972" y="17860"/>
                    </a:lnTo>
                    <a:lnTo>
                      <a:pt x="915" y="17849"/>
                    </a:lnTo>
                    <a:lnTo>
                      <a:pt x="861" y="17837"/>
                    </a:lnTo>
                    <a:lnTo>
                      <a:pt x="806" y="17821"/>
                    </a:lnTo>
                    <a:lnTo>
                      <a:pt x="752" y="17803"/>
                    </a:lnTo>
                    <a:lnTo>
                      <a:pt x="701" y="17782"/>
                    </a:lnTo>
                    <a:lnTo>
                      <a:pt x="650" y="17759"/>
                    </a:lnTo>
                    <a:lnTo>
                      <a:pt x="601" y="17734"/>
                    </a:lnTo>
                    <a:lnTo>
                      <a:pt x="553" y="17707"/>
                    </a:lnTo>
                    <a:lnTo>
                      <a:pt x="506" y="17676"/>
                    </a:lnTo>
                    <a:lnTo>
                      <a:pt x="461" y="17644"/>
                    </a:lnTo>
                    <a:lnTo>
                      <a:pt x="418" y="17610"/>
                    </a:lnTo>
                    <a:lnTo>
                      <a:pt x="376" y="17575"/>
                    </a:lnTo>
                    <a:lnTo>
                      <a:pt x="336" y="17536"/>
                    </a:lnTo>
                    <a:lnTo>
                      <a:pt x="298" y="17496"/>
                    </a:lnTo>
                    <a:lnTo>
                      <a:pt x="262" y="17455"/>
                    </a:lnTo>
                    <a:lnTo>
                      <a:pt x="228" y="17412"/>
                    </a:lnTo>
                    <a:lnTo>
                      <a:pt x="196" y="17366"/>
                    </a:lnTo>
                    <a:lnTo>
                      <a:pt x="166" y="17320"/>
                    </a:lnTo>
                    <a:lnTo>
                      <a:pt x="139" y="17273"/>
                    </a:lnTo>
                    <a:lnTo>
                      <a:pt x="112" y="17222"/>
                    </a:lnTo>
                    <a:lnTo>
                      <a:pt x="90" y="17172"/>
                    </a:lnTo>
                    <a:lnTo>
                      <a:pt x="69" y="17120"/>
                    </a:lnTo>
                    <a:lnTo>
                      <a:pt x="51" y="17066"/>
                    </a:lnTo>
                    <a:lnTo>
                      <a:pt x="36" y="17013"/>
                    </a:lnTo>
                    <a:lnTo>
                      <a:pt x="22" y="16957"/>
                    </a:lnTo>
                    <a:lnTo>
                      <a:pt x="13" y="16901"/>
                    </a:lnTo>
                    <a:lnTo>
                      <a:pt x="5" y="16844"/>
                    </a:lnTo>
                    <a:lnTo>
                      <a:pt x="1" y="16786"/>
                    </a:lnTo>
                    <a:lnTo>
                      <a:pt x="0" y="16727"/>
                    </a:lnTo>
                    <a:lnTo>
                      <a:pt x="0" y="1146"/>
                    </a:lnTo>
                    <a:lnTo>
                      <a:pt x="1" y="1088"/>
                    </a:lnTo>
                    <a:lnTo>
                      <a:pt x="5" y="1030"/>
                    </a:lnTo>
                    <a:lnTo>
                      <a:pt x="13" y="973"/>
                    </a:lnTo>
                    <a:lnTo>
                      <a:pt x="22" y="916"/>
                    </a:lnTo>
                    <a:lnTo>
                      <a:pt x="36" y="861"/>
                    </a:lnTo>
                    <a:lnTo>
                      <a:pt x="51" y="806"/>
                    </a:lnTo>
                    <a:lnTo>
                      <a:pt x="69" y="754"/>
                    </a:lnTo>
                    <a:lnTo>
                      <a:pt x="90" y="702"/>
                    </a:lnTo>
                    <a:lnTo>
                      <a:pt x="112" y="650"/>
                    </a:lnTo>
                    <a:lnTo>
                      <a:pt x="139" y="601"/>
                    </a:lnTo>
                    <a:lnTo>
                      <a:pt x="166" y="553"/>
                    </a:lnTo>
                    <a:lnTo>
                      <a:pt x="196" y="507"/>
                    </a:lnTo>
                    <a:lnTo>
                      <a:pt x="228" y="462"/>
                    </a:lnTo>
                    <a:lnTo>
                      <a:pt x="262" y="419"/>
                    </a:lnTo>
                    <a:lnTo>
                      <a:pt x="298" y="377"/>
                    </a:lnTo>
                    <a:lnTo>
                      <a:pt x="336" y="337"/>
                    </a:lnTo>
                    <a:lnTo>
                      <a:pt x="376" y="299"/>
                    </a:lnTo>
                    <a:lnTo>
                      <a:pt x="418" y="263"/>
                    </a:lnTo>
                    <a:lnTo>
                      <a:pt x="461" y="228"/>
                    </a:lnTo>
                    <a:lnTo>
                      <a:pt x="506" y="197"/>
                    </a:lnTo>
                    <a:lnTo>
                      <a:pt x="553" y="167"/>
                    </a:lnTo>
                    <a:lnTo>
                      <a:pt x="601" y="140"/>
                    </a:lnTo>
                    <a:lnTo>
                      <a:pt x="650" y="113"/>
                    </a:lnTo>
                    <a:lnTo>
                      <a:pt x="701" y="90"/>
                    </a:lnTo>
                    <a:lnTo>
                      <a:pt x="752" y="70"/>
                    </a:lnTo>
                    <a:lnTo>
                      <a:pt x="806" y="52"/>
                    </a:lnTo>
                    <a:lnTo>
                      <a:pt x="861" y="37"/>
                    </a:lnTo>
                    <a:lnTo>
                      <a:pt x="915" y="23"/>
                    </a:lnTo>
                    <a:lnTo>
                      <a:pt x="972" y="14"/>
                    </a:lnTo>
                    <a:lnTo>
                      <a:pt x="1029" y="6"/>
                    </a:lnTo>
                    <a:lnTo>
                      <a:pt x="1088" y="2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999ba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0" name="CustomShape 98"/>
              <p:cNvSpPr/>
              <p:nvPr/>
            </p:nvSpPr>
            <p:spPr>
              <a:xfrm>
                <a:off x="7386840" y="1690920"/>
                <a:ext cx="1978920" cy="4406400"/>
              </a:xfrm>
              <a:custGeom>
                <a:avLst/>
                <a:gdLst/>
                <a:ahLst/>
                <a:rect l="l" t="t" r="r" b="b"/>
                <a:pathLst>
                  <a:path w="8158" h="17752">
                    <a:moveTo>
                      <a:pt x="1085" y="0"/>
                    </a:moveTo>
                    <a:lnTo>
                      <a:pt x="7073" y="0"/>
                    </a:lnTo>
                    <a:lnTo>
                      <a:pt x="7129" y="1"/>
                    </a:lnTo>
                    <a:lnTo>
                      <a:pt x="7184" y="4"/>
                    </a:lnTo>
                    <a:lnTo>
                      <a:pt x="7237" y="12"/>
                    </a:lnTo>
                    <a:lnTo>
                      <a:pt x="7291" y="22"/>
                    </a:lnTo>
                    <a:lnTo>
                      <a:pt x="7343" y="34"/>
                    </a:lnTo>
                    <a:lnTo>
                      <a:pt x="7395" y="49"/>
                    </a:lnTo>
                    <a:lnTo>
                      <a:pt x="7445" y="66"/>
                    </a:lnTo>
                    <a:lnTo>
                      <a:pt x="7494" y="85"/>
                    </a:lnTo>
                    <a:lnTo>
                      <a:pt x="7542" y="107"/>
                    </a:lnTo>
                    <a:lnTo>
                      <a:pt x="7589" y="131"/>
                    </a:lnTo>
                    <a:lnTo>
                      <a:pt x="7634" y="157"/>
                    </a:lnTo>
                    <a:lnTo>
                      <a:pt x="7679" y="186"/>
                    </a:lnTo>
                    <a:lnTo>
                      <a:pt x="7721" y="215"/>
                    </a:lnTo>
                    <a:lnTo>
                      <a:pt x="7762" y="247"/>
                    </a:lnTo>
                    <a:lnTo>
                      <a:pt x="7802" y="281"/>
                    </a:lnTo>
                    <a:lnTo>
                      <a:pt x="7839" y="318"/>
                    </a:lnTo>
                    <a:lnTo>
                      <a:pt x="7875" y="356"/>
                    </a:lnTo>
                    <a:lnTo>
                      <a:pt x="7909" y="395"/>
                    </a:lnTo>
                    <a:lnTo>
                      <a:pt x="7942" y="436"/>
                    </a:lnTo>
                    <a:lnTo>
                      <a:pt x="7972" y="479"/>
                    </a:lnTo>
                    <a:lnTo>
                      <a:pt x="8000" y="523"/>
                    </a:lnTo>
                    <a:lnTo>
                      <a:pt x="8026" y="568"/>
                    </a:lnTo>
                    <a:lnTo>
                      <a:pt x="8050" y="614"/>
                    </a:lnTo>
                    <a:lnTo>
                      <a:pt x="8072" y="662"/>
                    </a:lnTo>
                    <a:lnTo>
                      <a:pt x="8092" y="712"/>
                    </a:lnTo>
                    <a:lnTo>
                      <a:pt x="8109" y="763"/>
                    </a:lnTo>
                    <a:lnTo>
                      <a:pt x="8123" y="814"/>
                    </a:lnTo>
                    <a:lnTo>
                      <a:pt x="8136" y="866"/>
                    </a:lnTo>
                    <a:lnTo>
                      <a:pt x="8145" y="919"/>
                    </a:lnTo>
                    <a:lnTo>
                      <a:pt x="8152" y="973"/>
                    </a:lnTo>
                    <a:lnTo>
                      <a:pt x="8157" y="1028"/>
                    </a:lnTo>
                    <a:lnTo>
                      <a:pt x="8158" y="1084"/>
                    </a:lnTo>
                    <a:lnTo>
                      <a:pt x="8158" y="16668"/>
                    </a:lnTo>
                    <a:lnTo>
                      <a:pt x="8157" y="16724"/>
                    </a:lnTo>
                    <a:lnTo>
                      <a:pt x="8152" y="16778"/>
                    </a:lnTo>
                    <a:lnTo>
                      <a:pt x="8145" y="16832"/>
                    </a:lnTo>
                    <a:lnTo>
                      <a:pt x="8136" y="16886"/>
                    </a:lnTo>
                    <a:lnTo>
                      <a:pt x="8123" y="16938"/>
                    </a:lnTo>
                    <a:lnTo>
                      <a:pt x="8109" y="16989"/>
                    </a:lnTo>
                    <a:lnTo>
                      <a:pt x="8092" y="17039"/>
                    </a:lnTo>
                    <a:lnTo>
                      <a:pt x="8072" y="17088"/>
                    </a:lnTo>
                    <a:lnTo>
                      <a:pt x="8050" y="17136"/>
                    </a:lnTo>
                    <a:lnTo>
                      <a:pt x="8026" y="17183"/>
                    </a:lnTo>
                    <a:lnTo>
                      <a:pt x="8000" y="17229"/>
                    </a:lnTo>
                    <a:lnTo>
                      <a:pt x="7972" y="17273"/>
                    </a:lnTo>
                    <a:lnTo>
                      <a:pt x="7942" y="17315"/>
                    </a:lnTo>
                    <a:lnTo>
                      <a:pt x="7909" y="17356"/>
                    </a:lnTo>
                    <a:lnTo>
                      <a:pt x="7875" y="17396"/>
                    </a:lnTo>
                    <a:lnTo>
                      <a:pt x="7839" y="17434"/>
                    </a:lnTo>
                    <a:lnTo>
                      <a:pt x="7802" y="17469"/>
                    </a:lnTo>
                    <a:lnTo>
                      <a:pt x="7762" y="17503"/>
                    </a:lnTo>
                    <a:lnTo>
                      <a:pt x="7721" y="17535"/>
                    </a:lnTo>
                    <a:lnTo>
                      <a:pt x="7679" y="17566"/>
                    </a:lnTo>
                    <a:lnTo>
                      <a:pt x="7634" y="17595"/>
                    </a:lnTo>
                    <a:lnTo>
                      <a:pt x="7589" y="17621"/>
                    </a:lnTo>
                    <a:lnTo>
                      <a:pt x="7542" y="17645"/>
                    </a:lnTo>
                    <a:lnTo>
                      <a:pt x="7494" y="17666"/>
                    </a:lnTo>
                    <a:lnTo>
                      <a:pt x="7445" y="17686"/>
                    </a:lnTo>
                    <a:lnTo>
                      <a:pt x="7395" y="17703"/>
                    </a:lnTo>
                    <a:lnTo>
                      <a:pt x="7343" y="17718"/>
                    </a:lnTo>
                    <a:lnTo>
                      <a:pt x="7291" y="17730"/>
                    </a:lnTo>
                    <a:lnTo>
                      <a:pt x="7237" y="17739"/>
                    </a:lnTo>
                    <a:lnTo>
                      <a:pt x="7184" y="17746"/>
                    </a:lnTo>
                    <a:lnTo>
                      <a:pt x="7129" y="17751"/>
                    </a:lnTo>
                    <a:lnTo>
                      <a:pt x="7073" y="17752"/>
                    </a:lnTo>
                    <a:lnTo>
                      <a:pt x="1085" y="17752"/>
                    </a:lnTo>
                    <a:lnTo>
                      <a:pt x="1030" y="17751"/>
                    </a:lnTo>
                    <a:lnTo>
                      <a:pt x="974" y="17746"/>
                    </a:lnTo>
                    <a:lnTo>
                      <a:pt x="921" y="17739"/>
                    </a:lnTo>
                    <a:lnTo>
                      <a:pt x="867" y="17730"/>
                    </a:lnTo>
                    <a:lnTo>
                      <a:pt x="815" y="17718"/>
                    </a:lnTo>
                    <a:lnTo>
                      <a:pt x="763" y="17703"/>
                    </a:lnTo>
                    <a:lnTo>
                      <a:pt x="713" y="17686"/>
                    </a:lnTo>
                    <a:lnTo>
                      <a:pt x="664" y="17666"/>
                    </a:lnTo>
                    <a:lnTo>
                      <a:pt x="616" y="17645"/>
                    </a:lnTo>
                    <a:lnTo>
                      <a:pt x="569" y="17621"/>
                    </a:lnTo>
                    <a:lnTo>
                      <a:pt x="524" y="17595"/>
                    </a:lnTo>
                    <a:lnTo>
                      <a:pt x="479" y="17566"/>
                    </a:lnTo>
                    <a:lnTo>
                      <a:pt x="437" y="17535"/>
                    </a:lnTo>
                    <a:lnTo>
                      <a:pt x="396" y="17503"/>
                    </a:lnTo>
                    <a:lnTo>
                      <a:pt x="357" y="17469"/>
                    </a:lnTo>
                    <a:lnTo>
                      <a:pt x="319" y="17434"/>
                    </a:lnTo>
                    <a:lnTo>
                      <a:pt x="283" y="17396"/>
                    </a:lnTo>
                    <a:lnTo>
                      <a:pt x="249" y="17356"/>
                    </a:lnTo>
                    <a:lnTo>
                      <a:pt x="217" y="17315"/>
                    </a:lnTo>
                    <a:lnTo>
                      <a:pt x="186" y="17273"/>
                    </a:lnTo>
                    <a:lnTo>
                      <a:pt x="158" y="17229"/>
                    </a:lnTo>
                    <a:lnTo>
                      <a:pt x="131" y="17183"/>
                    </a:lnTo>
                    <a:lnTo>
                      <a:pt x="107" y="17136"/>
                    </a:lnTo>
                    <a:lnTo>
                      <a:pt x="86" y="17088"/>
                    </a:lnTo>
                    <a:lnTo>
                      <a:pt x="66" y="17039"/>
                    </a:lnTo>
                    <a:lnTo>
                      <a:pt x="49" y="16989"/>
                    </a:lnTo>
                    <a:lnTo>
                      <a:pt x="34" y="16938"/>
                    </a:lnTo>
                    <a:lnTo>
                      <a:pt x="22" y="16886"/>
                    </a:lnTo>
                    <a:lnTo>
                      <a:pt x="13" y="16832"/>
                    </a:lnTo>
                    <a:lnTo>
                      <a:pt x="6" y="16778"/>
                    </a:lnTo>
                    <a:lnTo>
                      <a:pt x="1" y="16724"/>
                    </a:lnTo>
                    <a:lnTo>
                      <a:pt x="0" y="16668"/>
                    </a:lnTo>
                    <a:lnTo>
                      <a:pt x="0" y="1084"/>
                    </a:lnTo>
                    <a:lnTo>
                      <a:pt x="1" y="1028"/>
                    </a:lnTo>
                    <a:lnTo>
                      <a:pt x="6" y="973"/>
                    </a:lnTo>
                    <a:lnTo>
                      <a:pt x="13" y="919"/>
                    </a:lnTo>
                    <a:lnTo>
                      <a:pt x="22" y="866"/>
                    </a:lnTo>
                    <a:lnTo>
                      <a:pt x="34" y="814"/>
                    </a:lnTo>
                    <a:lnTo>
                      <a:pt x="49" y="763"/>
                    </a:lnTo>
                    <a:lnTo>
                      <a:pt x="66" y="712"/>
                    </a:lnTo>
                    <a:lnTo>
                      <a:pt x="86" y="662"/>
                    </a:lnTo>
                    <a:lnTo>
                      <a:pt x="107" y="614"/>
                    </a:lnTo>
                    <a:lnTo>
                      <a:pt x="131" y="568"/>
                    </a:lnTo>
                    <a:lnTo>
                      <a:pt x="158" y="523"/>
                    </a:lnTo>
                    <a:lnTo>
                      <a:pt x="186" y="479"/>
                    </a:lnTo>
                    <a:lnTo>
                      <a:pt x="217" y="436"/>
                    </a:lnTo>
                    <a:lnTo>
                      <a:pt x="249" y="395"/>
                    </a:lnTo>
                    <a:lnTo>
                      <a:pt x="283" y="356"/>
                    </a:lnTo>
                    <a:lnTo>
                      <a:pt x="319" y="318"/>
                    </a:lnTo>
                    <a:lnTo>
                      <a:pt x="357" y="281"/>
                    </a:lnTo>
                    <a:lnTo>
                      <a:pt x="396" y="247"/>
                    </a:lnTo>
                    <a:lnTo>
                      <a:pt x="437" y="215"/>
                    </a:lnTo>
                    <a:lnTo>
                      <a:pt x="479" y="186"/>
                    </a:lnTo>
                    <a:lnTo>
                      <a:pt x="524" y="157"/>
                    </a:lnTo>
                    <a:lnTo>
                      <a:pt x="569" y="131"/>
                    </a:lnTo>
                    <a:lnTo>
                      <a:pt x="616" y="107"/>
                    </a:lnTo>
                    <a:lnTo>
                      <a:pt x="664" y="85"/>
                    </a:lnTo>
                    <a:lnTo>
                      <a:pt x="713" y="66"/>
                    </a:lnTo>
                    <a:lnTo>
                      <a:pt x="763" y="49"/>
                    </a:lnTo>
                    <a:lnTo>
                      <a:pt x="815" y="34"/>
                    </a:lnTo>
                    <a:lnTo>
                      <a:pt x="867" y="22"/>
                    </a:lnTo>
                    <a:lnTo>
                      <a:pt x="921" y="12"/>
                    </a:lnTo>
                    <a:lnTo>
                      <a:pt x="974" y="4"/>
                    </a:lnTo>
                    <a:lnTo>
                      <a:pt x="1030" y="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1" name="CustomShape 99"/>
              <p:cNvSpPr/>
              <p:nvPr/>
            </p:nvSpPr>
            <p:spPr>
              <a:xfrm>
                <a:off x="7469640" y="2260080"/>
                <a:ext cx="1821600" cy="3283200"/>
              </a:xfrm>
              <a:custGeom>
                <a:avLst/>
                <a:gdLst/>
                <a:ahLst/>
                <a:rect l="l" t="t" r="r" b="b"/>
                <a:pathLst>
                  <a:path w="7504" h="13222">
                    <a:moveTo>
                      <a:pt x="60" y="0"/>
                    </a:moveTo>
                    <a:lnTo>
                      <a:pt x="7444" y="0"/>
                    </a:lnTo>
                    <a:lnTo>
                      <a:pt x="7451" y="0"/>
                    </a:lnTo>
                    <a:lnTo>
                      <a:pt x="7457" y="1"/>
                    </a:lnTo>
                    <a:lnTo>
                      <a:pt x="7462" y="2"/>
                    </a:lnTo>
                    <a:lnTo>
                      <a:pt x="7468" y="5"/>
                    </a:lnTo>
                    <a:lnTo>
                      <a:pt x="7478" y="10"/>
                    </a:lnTo>
                    <a:lnTo>
                      <a:pt x="7486" y="17"/>
                    </a:lnTo>
                    <a:lnTo>
                      <a:pt x="7494" y="26"/>
                    </a:lnTo>
                    <a:lnTo>
                      <a:pt x="7500" y="36"/>
                    </a:lnTo>
                    <a:lnTo>
                      <a:pt x="7501" y="42"/>
                    </a:lnTo>
                    <a:lnTo>
                      <a:pt x="7503" y="48"/>
                    </a:lnTo>
                    <a:lnTo>
                      <a:pt x="7504" y="54"/>
                    </a:lnTo>
                    <a:lnTo>
                      <a:pt x="7504" y="59"/>
                    </a:lnTo>
                    <a:lnTo>
                      <a:pt x="7504" y="13161"/>
                    </a:lnTo>
                    <a:lnTo>
                      <a:pt x="7504" y="13167"/>
                    </a:lnTo>
                    <a:lnTo>
                      <a:pt x="7503" y="13174"/>
                    </a:lnTo>
                    <a:lnTo>
                      <a:pt x="7501" y="13179"/>
                    </a:lnTo>
                    <a:lnTo>
                      <a:pt x="7500" y="13185"/>
                    </a:lnTo>
                    <a:lnTo>
                      <a:pt x="7494" y="13195"/>
                    </a:lnTo>
                    <a:lnTo>
                      <a:pt x="7486" y="13203"/>
                    </a:lnTo>
                    <a:lnTo>
                      <a:pt x="7478" y="13211"/>
                    </a:lnTo>
                    <a:lnTo>
                      <a:pt x="7468" y="13217"/>
                    </a:lnTo>
                    <a:lnTo>
                      <a:pt x="7462" y="13218"/>
                    </a:lnTo>
                    <a:lnTo>
                      <a:pt x="7457" y="13221"/>
                    </a:lnTo>
                    <a:lnTo>
                      <a:pt x="7451" y="13222"/>
                    </a:lnTo>
                    <a:lnTo>
                      <a:pt x="7444" y="13222"/>
                    </a:lnTo>
                    <a:lnTo>
                      <a:pt x="60" y="13222"/>
                    </a:lnTo>
                    <a:lnTo>
                      <a:pt x="54" y="13222"/>
                    </a:lnTo>
                    <a:lnTo>
                      <a:pt x="48" y="13221"/>
                    </a:lnTo>
                    <a:lnTo>
                      <a:pt x="43" y="13218"/>
                    </a:lnTo>
                    <a:lnTo>
                      <a:pt x="37" y="13217"/>
                    </a:lnTo>
                    <a:lnTo>
                      <a:pt x="27" y="13211"/>
                    </a:lnTo>
                    <a:lnTo>
                      <a:pt x="18" y="13203"/>
                    </a:lnTo>
                    <a:lnTo>
                      <a:pt x="11" y="13195"/>
                    </a:lnTo>
                    <a:lnTo>
                      <a:pt x="5" y="13185"/>
                    </a:lnTo>
                    <a:lnTo>
                      <a:pt x="3" y="13179"/>
                    </a:lnTo>
                    <a:lnTo>
                      <a:pt x="2" y="13174"/>
                    </a:lnTo>
                    <a:lnTo>
                      <a:pt x="0" y="13167"/>
                    </a:lnTo>
                    <a:lnTo>
                      <a:pt x="0" y="13161"/>
                    </a:lnTo>
                    <a:lnTo>
                      <a:pt x="0" y="59"/>
                    </a:lnTo>
                    <a:lnTo>
                      <a:pt x="0" y="54"/>
                    </a:lnTo>
                    <a:lnTo>
                      <a:pt x="2" y="48"/>
                    </a:lnTo>
                    <a:lnTo>
                      <a:pt x="3" y="42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7"/>
                    </a:lnTo>
                    <a:lnTo>
                      <a:pt x="27" y="10"/>
                    </a:lnTo>
                    <a:lnTo>
                      <a:pt x="37" y="5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" name="CustomShape 100"/>
              <p:cNvSpPr/>
              <p:nvPr/>
            </p:nvSpPr>
            <p:spPr>
              <a:xfrm>
                <a:off x="7494480" y="2287080"/>
                <a:ext cx="1770840" cy="3229560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3" name="Group 101"/>
              <p:cNvGrpSpPr/>
              <p:nvPr/>
            </p:nvGrpSpPr>
            <p:grpSpPr>
              <a:xfrm>
                <a:off x="7494480" y="2287080"/>
                <a:ext cx="1770840" cy="118800"/>
                <a:chOff x="7494480" y="2287080"/>
                <a:chExt cx="1770840" cy="118800"/>
              </a:xfrm>
            </p:grpSpPr>
            <p:sp>
              <p:nvSpPr>
                <p:cNvPr id="714" name="CustomShape 102"/>
                <p:cNvSpPr/>
                <p:nvPr/>
              </p:nvSpPr>
              <p:spPr>
                <a:xfrm>
                  <a:off x="7494480" y="2287080"/>
                  <a:ext cx="1770840" cy="11880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5" name="CustomShape 103"/>
                <p:cNvSpPr/>
                <p:nvPr/>
              </p:nvSpPr>
              <p:spPr>
                <a:xfrm>
                  <a:off x="7517880" y="2349360"/>
                  <a:ext cx="17280" cy="23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6" name="CustomShape 104"/>
                <p:cNvSpPr/>
                <p:nvPr/>
              </p:nvSpPr>
              <p:spPr>
                <a:xfrm>
                  <a:off x="7539480" y="2345040"/>
                  <a:ext cx="17280" cy="280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7" name="CustomShape 105"/>
                <p:cNvSpPr/>
                <p:nvPr/>
              </p:nvSpPr>
              <p:spPr>
                <a:xfrm>
                  <a:off x="7562880" y="2336040"/>
                  <a:ext cx="15840" cy="3672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8" name="CustomShape 106"/>
                <p:cNvSpPr/>
                <p:nvPr/>
              </p:nvSpPr>
              <p:spPr>
                <a:xfrm>
                  <a:off x="7584840" y="2328840"/>
                  <a:ext cx="15840" cy="442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19" name="CustomShape 107"/>
                <p:cNvSpPr/>
                <p:nvPr/>
              </p:nvSpPr>
              <p:spPr>
                <a:xfrm>
                  <a:off x="7606800" y="2316600"/>
                  <a:ext cx="15840" cy="5616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0" name="CustomShape 108"/>
                <p:cNvSpPr/>
                <p:nvPr/>
              </p:nvSpPr>
              <p:spPr>
                <a:xfrm>
                  <a:off x="7659000" y="2312280"/>
                  <a:ext cx="88560" cy="32400"/>
                </a:xfrm>
                <a:custGeom>
                  <a:avLst/>
                  <a:gdLst/>
                  <a:ahLst/>
                  <a:rect l="l" t="t" r="r" b="b"/>
                  <a:pathLst>
                    <a:path w="362" h="133">
                      <a:moveTo>
                        <a:pt x="181" y="0"/>
                      </a:moveTo>
                      <a:lnTo>
                        <a:pt x="195" y="0"/>
                      </a:lnTo>
                      <a:lnTo>
                        <a:pt x="208" y="1"/>
                      </a:lnTo>
                      <a:lnTo>
                        <a:pt x="222" y="3"/>
                      </a:lnTo>
                      <a:lnTo>
                        <a:pt x="236" y="5"/>
                      </a:lnTo>
                      <a:lnTo>
                        <a:pt x="248" y="10"/>
                      </a:lnTo>
                      <a:lnTo>
                        <a:pt x="261" y="14"/>
                      </a:lnTo>
                      <a:lnTo>
                        <a:pt x="274" y="19"/>
                      </a:lnTo>
                      <a:lnTo>
                        <a:pt x="285" y="25"/>
                      </a:lnTo>
                      <a:lnTo>
                        <a:pt x="296" y="31"/>
                      </a:lnTo>
                      <a:lnTo>
                        <a:pt x="308" y="38"/>
                      </a:lnTo>
                      <a:lnTo>
                        <a:pt x="318" y="46"/>
                      </a:lnTo>
                      <a:lnTo>
                        <a:pt x="328" y="54"/>
                      </a:lnTo>
                      <a:lnTo>
                        <a:pt x="337" y="63"/>
                      </a:lnTo>
                      <a:lnTo>
                        <a:pt x="346" y="73"/>
                      </a:lnTo>
                      <a:lnTo>
                        <a:pt x="356" y="83"/>
                      </a:lnTo>
                      <a:lnTo>
                        <a:pt x="362" y="93"/>
                      </a:lnTo>
                      <a:lnTo>
                        <a:pt x="321" y="133"/>
                      </a:lnTo>
                      <a:lnTo>
                        <a:pt x="316" y="124"/>
                      </a:lnTo>
                      <a:lnTo>
                        <a:pt x="309" y="116"/>
                      </a:lnTo>
                      <a:lnTo>
                        <a:pt x="302" y="108"/>
                      </a:lnTo>
                      <a:lnTo>
                        <a:pt x="295" y="101"/>
                      </a:lnTo>
                      <a:lnTo>
                        <a:pt x="287" y="94"/>
                      </a:lnTo>
                      <a:lnTo>
                        <a:pt x="279" y="87"/>
                      </a:lnTo>
                      <a:lnTo>
                        <a:pt x="271" y="82"/>
                      </a:lnTo>
                      <a:lnTo>
                        <a:pt x="262" y="77"/>
                      </a:lnTo>
                      <a:lnTo>
                        <a:pt x="253" y="71"/>
                      </a:lnTo>
                      <a:lnTo>
                        <a:pt x="244" y="68"/>
                      </a:lnTo>
                      <a:lnTo>
                        <a:pt x="234" y="65"/>
                      </a:lnTo>
                      <a:lnTo>
                        <a:pt x="223" y="61"/>
                      </a:lnTo>
                      <a:lnTo>
                        <a:pt x="213" y="59"/>
                      </a:lnTo>
                      <a:lnTo>
                        <a:pt x="203" y="57"/>
                      </a:lnTo>
                      <a:lnTo>
                        <a:pt x="193" y="55"/>
                      </a:lnTo>
                      <a:lnTo>
                        <a:pt x="181" y="55"/>
                      </a:lnTo>
                      <a:lnTo>
                        <a:pt x="170" y="55"/>
                      </a:lnTo>
                      <a:lnTo>
                        <a:pt x="159" y="57"/>
                      </a:lnTo>
                      <a:lnTo>
                        <a:pt x="149" y="59"/>
                      </a:lnTo>
                      <a:lnTo>
                        <a:pt x="139" y="61"/>
                      </a:lnTo>
                      <a:lnTo>
                        <a:pt x="129" y="65"/>
                      </a:lnTo>
                      <a:lnTo>
                        <a:pt x="118" y="68"/>
                      </a:lnTo>
                      <a:lnTo>
                        <a:pt x="109" y="71"/>
                      </a:lnTo>
                      <a:lnTo>
                        <a:pt x="100" y="77"/>
                      </a:lnTo>
                      <a:lnTo>
                        <a:pt x="91" y="82"/>
                      </a:lnTo>
                      <a:lnTo>
                        <a:pt x="83" y="87"/>
                      </a:lnTo>
                      <a:lnTo>
                        <a:pt x="75" y="94"/>
                      </a:lnTo>
                      <a:lnTo>
                        <a:pt x="67" y="101"/>
                      </a:lnTo>
                      <a:lnTo>
                        <a:pt x="60" y="108"/>
                      </a:lnTo>
                      <a:lnTo>
                        <a:pt x="53" y="116"/>
                      </a:lnTo>
                      <a:lnTo>
                        <a:pt x="47" y="124"/>
                      </a:lnTo>
                      <a:lnTo>
                        <a:pt x="41" y="133"/>
                      </a:lnTo>
                      <a:lnTo>
                        <a:pt x="0" y="93"/>
                      </a:lnTo>
                      <a:lnTo>
                        <a:pt x="7" y="83"/>
                      </a:lnTo>
                      <a:lnTo>
                        <a:pt x="16" y="73"/>
                      </a:lnTo>
                      <a:lnTo>
                        <a:pt x="25" y="63"/>
                      </a:lnTo>
                      <a:lnTo>
                        <a:pt x="34" y="54"/>
                      </a:lnTo>
                      <a:lnTo>
                        <a:pt x="44" y="46"/>
                      </a:lnTo>
                      <a:lnTo>
                        <a:pt x="55" y="38"/>
                      </a:lnTo>
                      <a:lnTo>
                        <a:pt x="66" y="31"/>
                      </a:lnTo>
                      <a:lnTo>
                        <a:pt x="77" y="25"/>
                      </a:lnTo>
                      <a:lnTo>
                        <a:pt x="89" y="19"/>
                      </a:lnTo>
                      <a:lnTo>
                        <a:pt x="101" y="14"/>
                      </a:lnTo>
                      <a:lnTo>
                        <a:pt x="114" y="10"/>
                      </a:lnTo>
                      <a:lnTo>
                        <a:pt x="126" y="5"/>
                      </a:lnTo>
                      <a:lnTo>
                        <a:pt x="140" y="3"/>
                      </a:lnTo>
                      <a:lnTo>
                        <a:pt x="154" y="1"/>
                      </a:lnTo>
                      <a:lnTo>
                        <a:pt x="167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1" name="CustomShape 109"/>
                <p:cNvSpPr/>
                <p:nvPr/>
              </p:nvSpPr>
              <p:spPr>
                <a:xfrm>
                  <a:off x="7675200" y="2334600"/>
                  <a:ext cx="56520" cy="26280"/>
                </a:xfrm>
                <a:custGeom>
                  <a:avLst/>
                  <a:gdLst/>
                  <a:ahLst/>
                  <a:rect l="l" t="t" r="r" b="b"/>
                  <a:pathLst>
                    <a:path w="235" h="111">
                      <a:moveTo>
                        <a:pt x="117" y="0"/>
                      </a:moveTo>
                      <a:lnTo>
                        <a:pt x="126" y="1"/>
                      </a:lnTo>
                      <a:lnTo>
                        <a:pt x="135" y="2"/>
                      </a:lnTo>
                      <a:lnTo>
                        <a:pt x="144" y="3"/>
                      </a:lnTo>
                      <a:lnTo>
                        <a:pt x="154" y="6"/>
                      </a:lnTo>
                      <a:lnTo>
                        <a:pt x="162" y="8"/>
                      </a:lnTo>
                      <a:lnTo>
                        <a:pt x="171" y="11"/>
                      </a:lnTo>
                      <a:lnTo>
                        <a:pt x="179" y="15"/>
                      </a:lnTo>
                      <a:lnTo>
                        <a:pt x="186" y="19"/>
                      </a:lnTo>
                      <a:lnTo>
                        <a:pt x="200" y="30"/>
                      </a:lnTo>
                      <a:lnTo>
                        <a:pt x="214" y="41"/>
                      </a:lnTo>
                      <a:lnTo>
                        <a:pt x="225" y="54"/>
                      </a:lnTo>
                      <a:lnTo>
                        <a:pt x="235" y="68"/>
                      </a:lnTo>
                      <a:lnTo>
                        <a:pt x="190" y="111"/>
                      </a:lnTo>
                      <a:lnTo>
                        <a:pt x="186" y="99"/>
                      </a:lnTo>
                      <a:lnTo>
                        <a:pt x="179" y="90"/>
                      </a:lnTo>
                      <a:lnTo>
                        <a:pt x="172" y="81"/>
                      </a:lnTo>
                      <a:lnTo>
                        <a:pt x="163" y="73"/>
                      </a:lnTo>
                      <a:lnTo>
                        <a:pt x="152" y="67"/>
                      </a:lnTo>
                      <a:lnTo>
                        <a:pt x="141" y="63"/>
                      </a:lnTo>
                      <a:lnTo>
                        <a:pt x="130" y="59"/>
                      </a:lnTo>
                      <a:lnTo>
                        <a:pt x="117" y="59"/>
                      </a:lnTo>
                      <a:lnTo>
                        <a:pt x="105" y="59"/>
                      </a:lnTo>
                      <a:lnTo>
                        <a:pt x="93" y="63"/>
                      </a:lnTo>
                      <a:lnTo>
                        <a:pt x="82" y="67"/>
                      </a:lnTo>
                      <a:lnTo>
                        <a:pt x="71" y="73"/>
                      </a:lnTo>
                      <a:lnTo>
                        <a:pt x="64" y="81"/>
                      </a:lnTo>
                      <a:lnTo>
                        <a:pt x="56" y="90"/>
                      </a:lnTo>
                      <a:lnTo>
                        <a:pt x="49" y="99"/>
                      </a:lnTo>
                      <a:lnTo>
                        <a:pt x="44" y="111"/>
                      </a:lnTo>
                      <a:lnTo>
                        <a:pt x="0" y="68"/>
                      </a:lnTo>
                      <a:lnTo>
                        <a:pt x="9" y="54"/>
                      </a:lnTo>
                      <a:lnTo>
                        <a:pt x="20" y="41"/>
                      </a:lnTo>
                      <a:lnTo>
                        <a:pt x="34" y="30"/>
                      </a:lnTo>
                      <a:lnTo>
                        <a:pt x="49" y="19"/>
                      </a:lnTo>
                      <a:lnTo>
                        <a:pt x="56" y="15"/>
                      </a:lnTo>
                      <a:lnTo>
                        <a:pt x="64" y="11"/>
                      </a:lnTo>
                      <a:lnTo>
                        <a:pt x="73" y="8"/>
                      </a:lnTo>
                      <a:lnTo>
                        <a:pt x="81" y="6"/>
                      </a:lnTo>
                      <a:lnTo>
                        <a:pt x="90" y="3"/>
                      </a:lnTo>
                      <a:lnTo>
                        <a:pt x="99" y="2"/>
                      </a:lnTo>
                      <a:lnTo>
                        <a:pt x="108" y="1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2" name="CustomShape 110"/>
                <p:cNvSpPr/>
                <p:nvPr/>
              </p:nvSpPr>
              <p:spPr>
                <a:xfrm>
                  <a:off x="7692480" y="2356920"/>
                  <a:ext cx="21600" cy="20520"/>
                </a:xfrm>
                <a:custGeom>
                  <a:avLst/>
                  <a:gdLst/>
                  <a:ahLst/>
                  <a:rect l="l" t="t" r="r" b="b"/>
                  <a:pathLst>
                    <a:path w="84" h="84">
                      <a:moveTo>
                        <a:pt x="42" y="0"/>
                      </a:move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7"/>
                      </a:lnTo>
                      <a:lnTo>
                        <a:pt x="72" y="11"/>
                      </a:lnTo>
                      <a:lnTo>
                        <a:pt x="77" y="18"/>
                      </a:lnTo>
                      <a:lnTo>
                        <a:pt x="81" y="25"/>
                      </a:lnTo>
                      <a:lnTo>
                        <a:pt x="83" y="33"/>
                      </a:lnTo>
                      <a:lnTo>
                        <a:pt x="84" y="42"/>
                      </a:lnTo>
                      <a:lnTo>
                        <a:pt x="84" y="43"/>
                      </a:lnTo>
                      <a:lnTo>
                        <a:pt x="84" y="44"/>
                      </a:lnTo>
                      <a:lnTo>
                        <a:pt x="42" y="84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1" y="33"/>
                      </a:lnTo>
                      <a:lnTo>
                        <a:pt x="3" y="25"/>
                      </a:lnTo>
                      <a:lnTo>
                        <a:pt x="7" y="18"/>
                      </a:lnTo>
                      <a:lnTo>
                        <a:pt x="12" y="11"/>
                      </a:lnTo>
                      <a:lnTo>
                        <a:pt x="18" y="7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3" name="CustomShape 111"/>
                <p:cNvSpPr/>
                <p:nvPr/>
              </p:nvSpPr>
              <p:spPr>
                <a:xfrm>
                  <a:off x="9130320" y="2315160"/>
                  <a:ext cx="119160" cy="57600"/>
                </a:xfrm>
                <a:custGeom>
                  <a:avLst/>
                  <a:gdLst/>
                  <a:ahLst/>
                  <a:rect l="l" t="t" r="r" b="b"/>
                  <a:pathLst>
                    <a:path w="492" h="235">
                      <a:moveTo>
                        <a:pt x="29" y="0"/>
                      </a:moveTo>
                      <a:lnTo>
                        <a:pt x="418" y="0"/>
                      </a:lnTo>
                      <a:lnTo>
                        <a:pt x="424" y="1"/>
                      </a:lnTo>
                      <a:lnTo>
                        <a:pt x="430" y="2"/>
                      </a:lnTo>
                      <a:lnTo>
                        <a:pt x="435" y="6"/>
                      </a:lnTo>
                      <a:lnTo>
                        <a:pt x="440" y="9"/>
                      </a:lnTo>
                      <a:lnTo>
                        <a:pt x="443" y="14"/>
                      </a:lnTo>
                      <a:lnTo>
                        <a:pt x="446" y="19"/>
                      </a:lnTo>
                      <a:lnTo>
                        <a:pt x="448" y="24"/>
                      </a:lnTo>
                      <a:lnTo>
                        <a:pt x="448" y="31"/>
                      </a:lnTo>
                      <a:lnTo>
                        <a:pt x="448" y="58"/>
                      </a:lnTo>
                      <a:lnTo>
                        <a:pt x="470" y="58"/>
                      </a:lnTo>
                      <a:lnTo>
                        <a:pt x="474" y="59"/>
                      </a:lnTo>
                      <a:lnTo>
                        <a:pt x="479" y="60"/>
                      </a:lnTo>
                      <a:lnTo>
                        <a:pt x="483" y="63"/>
                      </a:lnTo>
                      <a:lnTo>
                        <a:pt x="487" y="65"/>
                      </a:lnTo>
                      <a:lnTo>
                        <a:pt x="489" y="68"/>
                      </a:lnTo>
                      <a:lnTo>
                        <a:pt x="491" y="73"/>
                      </a:lnTo>
                      <a:lnTo>
                        <a:pt x="492" y="76"/>
                      </a:lnTo>
                      <a:lnTo>
                        <a:pt x="492" y="82"/>
                      </a:lnTo>
                      <a:lnTo>
                        <a:pt x="492" y="154"/>
                      </a:lnTo>
                      <a:lnTo>
                        <a:pt x="492" y="158"/>
                      </a:lnTo>
                      <a:lnTo>
                        <a:pt x="491" y="163"/>
                      </a:lnTo>
                      <a:lnTo>
                        <a:pt x="489" y="166"/>
                      </a:lnTo>
                      <a:lnTo>
                        <a:pt x="487" y="170"/>
                      </a:lnTo>
                      <a:lnTo>
                        <a:pt x="483" y="173"/>
                      </a:lnTo>
                      <a:lnTo>
                        <a:pt x="479" y="176"/>
                      </a:lnTo>
                      <a:lnTo>
                        <a:pt x="474" y="177"/>
                      </a:lnTo>
                      <a:lnTo>
                        <a:pt x="470" y="177"/>
                      </a:lnTo>
                      <a:lnTo>
                        <a:pt x="448" y="177"/>
                      </a:lnTo>
                      <a:lnTo>
                        <a:pt x="448" y="205"/>
                      </a:lnTo>
                      <a:lnTo>
                        <a:pt x="448" y="211"/>
                      </a:lnTo>
                      <a:lnTo>
                        <a:pt x="446" y="217"/>
                      </a:lnTo>
                      <a:lnTo>
                        <a:pt x="443" y="222"/>
                      </a:lnTo>
                      <a:lnTo>
                        <a:pt x="440" y="227"/>
                      </a:lnTo>
                      <a:lnTo>
                        <a:pt x="435" y="230"/>
                      </a:lnTo>
                      <a:lnTo>
                        <a:pt x="430" y="233"/>
                      </a:lnTo>
                      <a:lnTo>
                        <a:pt x="424" y="235"/>
                      </a:lnTo>
                      <a:lnTo>
                        <a:pt x="418" y="235"/>
                      </a:lnTo>
                      <a:lnTo>
                        <a:pt x="29" y="235"/>
                      </a:lnTo>
                      <a:lnTo>
                        <a:pt x="24" y="235"/>
                      </a:lnTo>
                      <a:lnTo>
                        <a:pt x="18" y="233"/>
                      </a:lnTo>
                      <a:lnTo>
                        <a:pt x="13" y="230"/>
                      </a:lnTo>
                      <a:lnTo>
                        <a:pt x="9" y="227"/>
                      </a:lnTo>
                      <a:lnTo>
                        <a:pt x="5" y="222"/>
                      </a:lnTo>
                      <a:lnTo>
                        <a:pt x="2" y="217"/>
                      </a:lnTo>
                      <a:lnTo>
                        <a:pt x="1" y="211"/>
                      </a:lnTo>
                      <a:lnTo>
                        <a:pt x="0" y="205"/>
                      </a:lnTo>
                      <a:lnTo>
                        <a:pt x="0" y="31"/>
                      </a:lnTo>
                      <a:lnTo>
                        <a:pt x="1" y="24"/>
                      </a:lnTo>
                      <a:lnTo>
                        <a:pt x="2" y="19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close/>
                      <a:moveTo>
                        <a:pt x="448" y="93"/>
                      </a:moveTo>
                      <a:lnTo>
                        <a:pt x="448" y="141"/>
                      </a:lnTo>
                      <a:lnTo>
                        <a:pt x="457" y="141"/>
                      </a:lnTo>
                      <a:lnTo>
                        <a:pt x="457" y="93"/>
                      </a:lnTo>
                      <a:lnTo>
                        <a:pt x="448" y="93"/>
                      </a:lnTo>
                      <a:close/>
                      <a:moveTo>
                        <a:pt x="413" y="35"/>
                      </a:moveTo>
                      <a:lnTo>
                        <a:pt x="35" y="35"/>
                      </a:lnTo>
                      <a:lnTo>
                        <a:pt x="35" y="199"/>
                      </a:lnTo>
                      <a:lnTo>
                        <a:pt x="413" y="199"/>
                      </a:lnTo>
                      <a:lnTo>
                        <a:pt x="413" y="3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4" name="CustomShape 112"/>
                <p:cNvSpPr/>
                <p:nvPr/>
              </p:nvSpPr>
              <p:spPr>
                <a:xfrm>
                  <a:off x="9144720" y="2328840"/>
                  <a:ext cx="79920" cy="3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5" name="CustomShape 113"/>
                <p:cNvSpPr/>
                <p:nvPr/>
              </p:nvSpPr>
              <p:spPr>
                <a:xfrm>
                  <a:off x="9047160" y="2301840"/>
                  <a:ext cx="47880" cy="90360"/>
                </a:xfrm>
                <a:custGeom>
                  <a:avLst/>
                  <a:gdLst/>
                  <a:ahLst/>
                  <a:rect l="l" t="t" r="r" b="b"/>
                  <a:pathLst>
                    <a:path w="200" h="367">
                      <a:moveTo>
                        <a:pt x="25" y="73"/>
                      </a:moveTo>
                      <a:lnTo>
                        <a:pt x="79" y="127"/>
                      </a:lnTo>
                      <a:lnTo>
                        <a:pt x="80" y="0"/>
                      </a:lnTo>
                      <a:lnTo>
                        <a:pt x="184" y="102"/>
                      </a:lnTo>
                      <a:lnTo>
                        <a:pt x="196" y="114"/>
                      </a:lnTo>
                      <a:lnTo>
                        <a:pt x="184" y="127"/>
                      </a:lnTo>
                      <a:lnTo>
                        <a:pt x="131" y="179"/>
                      </a:lnTo>
                      <a:lnTo>
                        <a:pt x="187" y="235"/>
                      </a:lnTo>
                      <a:lnTo>
                        <a:pt x="200" y="246"/>
                      </a:lnTo>
                      <a:lnTo>
                        <a:pt x="187" y="259"/>
                      </a:lnTo>
                      <a:lnTo>
                        <a:pt x="110" y="338"/>
                      </a:lnTo>
                      <a:lnTo>
                        <a:pt x="79" y="367"/>
                      </a:lnTo>
                      <a:lnTo>
                        <a:pt x="79" y="325"/>
                      </a:lnTo>
                      <a:lnTo>
                        <a:pt x="79" y="232"/>
                      </a:lnTo>
                      <a:lnTo>
                        <a:pt x="29" y="283"/>
                      </a:lnTo>
                      <a:lnTo>
                        <a:pt x="4" y="258"/>
                      </a:lnTo>
                      <a:lnTo>
                        <a:pt x="79" y="182"/>
                      </a:lnTo>
                      <a:lnTo>
                        <a:pt x="79" y="177"/>
                      </a:lnTo>
                      <a:lnTo>
                        <a:pt x="0" y="98"/>
                      </a:lnTo>
                      <a:lnTo>
                        <a:pt x="25" y="73"/>
                      </a:lnTo>
                      <a:close/>
                      <a:moveTo>
                        <a:pt x="150" y="246"/>
                      </a:moveTo>
                      <a:lnTo>
                        <a:pt x="114" y="212"/>
                      </a:lnTo>
                      <a:lnTo>
                        <a:pt x="114" y="282"/>
                      </a:lnTo>
                      <a:lnTo>
                        <a:pt x="150" y="246"/>
                      </a:lnTo>
                      <a:close/>
                      <a:moveTo>
                        <a:pt x="114" y="82"/>
                      </a:moveTo>
                      <a:lnTo>
                        <a:pt x="114" y="146"/>
                      </a:lnTo>
                      <a:lnTo>
                        <a:pt x="146" y="114"/>
                      </a:lnTo>
                      <a:lnTo>
                        <a:pt x="114" y="82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26" name="Group 114"/>
              <p:cNvGrpSpPr/>
              <p:nvPr/>
            </p:nvGrpSpPr>
            <p:grpSpPr>
              <a:xfrm>
                <a:off x="8180640" y="5609160"/>
                <a:ext cx="397440" cy="406440"/>
                <a:chOff x="8180640" y="5609160"/>
                <a:chExt cx="397440" cy="406440"/>
              </a:xfrm>
            </p:grpSpPr>
            <p:sp>
              <p:nvSpPr>
                <p:cNvPr id="727" name="CustomShape 115"/>
                <p:cNvSpPr/>
                <p:nvPr/>
              </p:nvSpPr>
              <p:spPr>
                <a:xfrm>
                  <a:off x="8180640" y="5609160"/>
                  <a:ext cx="397440" cy="406440"/>
                </a:xfrm>
                <a:custGeom>
                  <a:avLst/>
                  <a:gdLst/>
                  <a:ahLst/>
                  <a:rect l="l" t="t" r="r" b="b"/>
                  <a:pathLst>
                    <a:path w="1639" h="1638">
                      <a:moveTo>
                        <a:pt x="820" y="0"/>
                      </a:moveTo>
                      <a:lnTo>
                        <a:pt x="863" y="1"/>
                      </a:lnTo>
                      <a:lnTo>
                        <a:pt x="904" y="5"/>
                      </a:lnTo>
                      <a:lnTo>
                        <a:pt x="945" y="9"/>
                      </a:lnTo>
                      <a:lnTo>
                        <a:pt x="986" y="17"/>
                      </a:lnTo>
                      <a:lnTo>
                        <a:pt x="1025" y="27"/>
                      </a:lnTo>
                      <a:lnTo>
                        <a:pt x="1063" y="37"/>
                      </a:lnTo>
                      <a:lnTo>
                        <a:pt x="1102" y="50"/>
                      </a:lnTo>
                      <a:lnTo>
                        <a:pt x="1139" y="64"/>
                      </a:lnTo>
                      <a:lnTo>
                        <a:pt x="1175" y="81"/>
                      </a:lnTo>
                      <a:lnTo>
                        <a:pt x="1211" y="99"/>
                      </a:lnTo>
                      <a:lnTo>
                        <a:pt x="1245" y="119"/>
                      </a:lnTo>
                      <a:lnTo>
                        <a:pt x="1279" y="141"/>
                      </a:lnTo>
                      <a:lnTo>
                        <a:pt x="1311" y="163"/>
                      </a:lnTo>
                      <a:lnTo>
                        <a:pt x="1342" y="187"/>
                      </a:lnTo>
                      <a:lnTo>
                        <a:pt x="1371" y="213"/>
                      </a:lnTo>
                      <a:lnTo>
                        <a:pt x="1400" y="240"/>
                      </a:lnTo>
                      <a:lnTo>
                        <a:pt x="1427" y="268"/>
                      </a:lnTo>
                      <a:lnTo>
                        <a:pt x="1452" y="299"/>
                      </a:lnTo>
                      <a:lnTo>
                        <a:pt x="1477" y="330"/>
                      </a:lnTo>
                      <a:lnTo>
                        <a:pt x="1500" y="362"/>
                      </a:lnTo>
                      <a:lnTo>
                        <a:pt x="1521" y="395"/>
                      </a:lnTo>
                      <a:lnTo>
                        <a:pt x="1541" y="429"/>
                      </a:lnTo>
                      <a:lnTo>
                        <a:pt x="1560" y="464"/>
                      </a:lnTo>
                      <a:lnTo>
                        <a:pt x="1576" y="501"/>
                      </a:lnTo>
                      <a:lnTo>
                        <a:pt x="1590" y="538"/>
                      </a:lnTo>
                      <a:lnTo>
                        <a:pt x="1603" y="576"/>
                      </a:lnTo>
                      <a:lnTo>
                        <a:pt x="1614" y="615"/>
                      </a:lnTo>
                      <a:lnTo>
                        <a:pt x="1623" y="655"/>
                      </a:lnTo>
                      <a:lnTo>
                        <a:pt x="1630" y="695"/>
                      </a:lnTo>
                      <a:lnTo>
                        <a:pt x="1636" y="736"/>
                      </a:lnTo>
                      <a:lnTo>
                        <a:pt x="1638" y="778"/>
                      </a:lnTo>
                      <a:lnTo>
                        <a:pt x="1639" y="820"/>
                      </a:lnTo>
                      <a:lnTo>
                        <a:pt x="1638" y="862"/>
                      </a:lnTo>
                      <a:lnTo>
                        <a:pt x="1636" y="903"/>
                      </a:lnTo>
                      <a:lnTo>
                        <a:pt x="1630" y="944"/>
                      </a:lnTo>
                      <a:lnTo>
                        <a:pt x="1623" y="985"/>
                      </a:lnTo>
                      <a:lnTo>
                        <a:pt x="1614" y="1024"/>
                      </a:lnTo>
                      <a:lnTo>
                        <a:pt x="1603" y="1063"/>
                      </a:lnTo>
                      <a:lnTo>
                        <a:pt x="1590" y="1102"/>
                      </a:lnTo>
                      <a:lnTo>
                        <a:pt x="1576" y="1138"/>
                      </a:lnTo>
                      <a:lnTo>
                        <a:pt x="1560" y="1174"/>
                      </a:lnTo>
                      <a:lnTo>
                        <a:pt x="1541" y="1210"/>
                      </a:lnTo>
                      <a:lnTo>
                        <a:pt x="1521" y="1244"/>
                      </a:lnTo>
                      <a:lnTo>
                        <a:pt x="1500" y="1278"/>
                      </a:lnTo>
                      <a:lnTo>
                        <a:pt x="1477" y="1310"/>
                      </a:lnTo>
                      <a:lnTo>
                        <a:pt x="1452" y="1341"/>
                      </a:lnTo>
                      <a:lnTo>
                        <a:pt x="1427" y="1371"/>
                      </a:lnTo>
                      <a:lnTo>
                        <a:pt x="1400" y="1399"/>
                      </a:lnTo>
                      <a:lnTo>
                        <a:pt x="1371" y="1426"/>
                      </a:lnTo>
                      <a:lnTo>
                        <a:pt x="1342" y="1452"/>
                      </a:lnTo>
                      <a:lnTo>
                        <a:pt x="1311" y="1477"/>
                      </a:lnTo>
                      <a:lnTo>
                        <a:pt x="1279" y="1499"/>
                      </a:lnTo>
                      <a:lnTo>
                        <a:pt x="1245" y="1520"/>
                      </a:lnTo>
                      <a:lnTo>
                        <a:pt x="1211" y="1540"/>
                      </a:lnTo>
                      <a:lnTo>
                        <a:pt x="1175" y="1558"/>
                      </a:lnTo>
                      <a:lnTo>
                        <a:pt x="1139" y="1575"/>
                      </a:lnTo>
                      <a:lnTo>
                        <a:pt x="1102" y="1589"/>
                      </a:lnTo>
                      <a:lnTo>
                        <a:pt x="1063" y="1602"/>
                      </a:lnTo>
                      <a:lnTo>
                        <a:pt x="1025" y="1613"/>
                      </a:lnTo>
                      <a:lnTo>
                        <a:pt x="986" y="1623"/>
                      </a:lnTo>
                      <a:lnTo>
                        <a:pt x="945" y="1629"/>
                      </a:lnTo>
                      <a:lnTo>
                        <a:pt x="904" y="1635"/>
                      </a:lnTo>
                      <a:lnTo>
                        <a:pt x="863" y="1637"/>
                      </a:lnTo>
                      <a:lnTo>
                        <a:pt x="820" y="1638"/>
                      </a:lnTo>
                      <a:lnTo>
                        <a:pt x="778" y="1637"/>
                      </a:lnTo>
                      <a:lnTo>
                        <a:pt x="736" y="1635"/>
                      </a:lnTo>
                      <a:lnTo>
                        <a:pt x="695" y="1629"/>
                      </a:lnTo>
                      <a:lnTo>
                        <a:pt x="655" y="1623"/>
                      </a:lnTo>
                      <a:lnTo>
                        <a:pt x="615" y="1613"/>
                      </a:lnTo>
                      <a:lnTo>
                        <a:pt x="576" y="1602"/>
                      </a:lnTo>
                      <a:lnTo>
                        <a:pt x="539" y="1589"/>
                      </a:lnTo>
                      <a:lnTo>
                        <a:pt x="501" y="1575"/>
                      </a:lnTo>
                      <a:lnTo>
                        <a:pt x="465" y="1558"/>
                      </a:lnTo>
                      <a:lnTo>
                        <a:pt x="429" y="1540"/>
                      </a:lnTo>
                      <a:lnTo>
                        <a:pt x="395" y="1520"/>
                      </a:lnTo>
                      <a:lnTo>
                        <a:pt x="362" y="1499"/>
                      </a:lnTo>
                      <a:lnTo>
                        <a:pt x="330" y="1477"/>
                      </a:lnTo>
                      <a:lnTo>
                        <a:pt x="299" y="1452"/>
                      </a:lnTo>
                      <a:lnTo>
                        <a:pt x="270" y="1426"/>
                      </a:lnTo>
                      <a:lnTo>
                        <a:pt x="241" y="1399"/>
                      </a:lnTo>
                      <a:lnTo>
                        <a:pt x="214" y="1371"/>
                      </a:lnTo>
                      <a:lnTo>
                        <a:pt x="187" y="1341"/>
                      </a:lnTo>
                      <a:lnTo>
                        <a:pt x="163" y="1310"/>
                      </a:lnTo>
                      <a:lnTo>
                        <a:pt x="141" y="1278"/>
                      </a:lnTo>
                      <a:lnTo>
                        <a:pt x="119" y="1244"/>
                      </a:lnTo>
                      <a:lnTo>
                        <a:pt x="100" y="1210"/>
                      </a:lnTo>
                      <a:lnTo>
                        <a:pt x="81" y="1174"/>
                      </a:lnTo>
                      <a:lnTo>
                        <a:pt x="65" y="1138"/>
                      </a:lnTo>
                      <a:lnTo>
                        <a:pt x="51" y="1102"/>
                      </a:lnTo>
                      <a:lnTo>
                        <a:pt x="37" y="1063"/>
                      </a:lnTo>
                      <a:lnTo>
                        <a:pt x="27" y="1024"/>
                      </a:lnTo>
                      <a:lnTo>
                        <a:pt x="17" y="985"/>
                      </a:lnTo>
                      <a:lnTo>
                        <a:pt x="9" y="944"/>
                      </a:lnTo>
                      <a:lnTo>
                        <a:pt x="5" y="903"/>
                      </a:lnTo>
                      <a:lnTo>
                        <a:pt x="1" y="862"/>
                      </a:lnTo>
                      <a:lnTo>
                        <a:pt x="0" y="820"/>
                      </a:lnTo>
                      <a:lnTo>
                        <a:pt x="1" y="778"/>
                      </a:lnTo>
                      <a:lnTo>
                        <a:pt x="5" y="736"/>
                      </a:lnTo>
                      <a:lnTo>
                        <a:pt x="9" y="695"/>
                      </a:lnTo>
                      <a:lnTo>
                        <a:pt x="17" y="655"/>
                      </a:lnTo>
                      <a:lnTo>
                        <a:pt x="27" y="615"/>
                      </a:lnTo>
                      <a:lnTo>
                        <a:pt x="37" y="576"/>
                      </a:lnTo>
                      <a:lnTo>
                        <a:pt x="51" y="538"/>
                      </a:lnTo>
                      <a:lnTo>
                        <a:pt x="65" y="501"/>
                      </a:lnTo>
                      <a:lnTo>
                        <a:pt x="81" y="464"/>
                      </a:lnTo>
                      <a:lnTo>
                        <a:pt x="100" y="429"/>
                      </a:lnTo>
                      <a:lnTo>
                        <a:pt x="119" y="395"/>
                      </a:lnTo>
                      <a:lnTo>
                        <a:pt x="141" y="362"/>
                      </a:lnTo>
                      <a:lnTo>
                        <a:pt x="163" y="330"/>
                      </a:lnTo>
                      <a:lnTo>
                        <a:pt x="187" y="299"/>
                      </a:lnTo>
                      <a:lnTo>
                        <a:pt x="214" y="268"/>
                      </a:lnTo>
                      <a:lnTo>
                        <a:pt x="241" y="240"/>
                      </a:lnTo>
                      <a:lnTo>
                        <a:pt x="270" y="213"/>
                      </a:lnTo>
                      <a:lnTo>
                        <a:pt x="299" y="187"/>
                      </a:lnTo>
                      <a:lnTo>
                        <a:pt x="330" y="163"/>
                      </a:lnTo>
                      <a:lnTo>
                        <a:pt x="362" y="141"/>
                      </a:lnTo>
                      <a:lnTo>
                        <a:pt x="395" y="119"/>
                      </a:lnTo>
                      <a:lnTo>
                        <a:pt x="429" y="99"/>
                      </a:lnTo>
                      <a:lnTo>
                        <a:pt x="465" y="81"/>
                      </a:lnTo>
                      <a:lnTo>
                        <a:pt x="501" y="64"/>
                      </a:lnTo>
                      <a:lnTo>
                        <a:pt x="539" y="50"/>
                      </a:lnTo>
                      <a:lnTo>
                        <a:pt x="576" y="37"/>
                      </a:lnTo>
                      <a:lnTo>
                        <a:pt x="615" y="27"/>
                      </a:lnTo>
                      <a:lnTo>
                        <a:pt x="655" y="17"/>
                      </a:lnTo>
                      <a:lnTo>
                        <a:pt x="695" y="9"/>
                      </a:lnTo>
                      <a:lnTo>
                        <a:pt x="736" y="5"/>
                      </a:lnTo>
                      <a:lnTo>
                        <a:pt x="778" y="1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alpha val="46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8" name="CustomShape 116"/>
                <p:cNvSpPr/>
                <p:nvPr/>
              </p:nvSpPr>
              <p:spPr>
                <a:xfrm>
                  <a:off x="8192160" y="5621040"/>
                  <a:ext cx="375480" cy="384120"/>
                </a:xfrm>
                <a:custGeom>
                  <a:avLst/>
                  <a:gdLst/>
                  <a:ahLst/>
                  <a:rect l="l" t="t" r="r" b="b"/>
                  <a:pathLst>
                    <a:path w="1548" h="1547">
                      <a:moveTo>
                        <a:pt x="774" y="0"/>
                      </a:moveTo>
                      <a:lnTo>
                        <a:pt x="814" y="1"/>
                      </a:lnTo>
                      <a:lnTo>
                        <a:pt x="853" y="4"/>
                      </a:lnTo>
                      <a:lnTo>
                        <a:pt x="892" y="9"/>
                      </a:lnTo>
                      <a:lnTo>
                        <a:pt x="930" y="16"/>
                      </a:lnTo>
                      <a:lnTo>
                        <a:pt x="967" y="25"/>
                      </a:lnTo>
                      <a:lnTo>
                        <a:pt x="1004" y="35"/>
                      </a:lnTo>
                      <a:lnTo>
                        <a:pt x="1040" y="47"/>
                      </a:lnTo>
                      <a:lnTo>
                        <a:pt x="1076" y="61"/>
                      </a:lnTo>
                      <a:lnTo>
                        <a:pt x="1110" y="76"/>
                      </a:lnTo>
                      <a:lnTo>
                        <a:pt x="1143" y="93"/>
                      </a:lnTo>
                      <a:lnTo>
                        <a:pt x="1176" y="112"/>
                      </a:lnTo>
                      <a:lnTo>
                        <a:pt x="1207" y="132"/>
                      </a:lnTo>
                      <a:lnTo>
                        <a:pt x="1238" y="154"/>
                      </a:lnTo>
                      <a:lnTo>
                        <a:pt x="1266" y="177"/>
                      </a:lnTo>
                      <a:lnTo>
                        <a:pt x="1295" y="202"/>
                      </a:lnTo>
                      <a:lnTo>
                        <a:pt x="1321" y="227"/>
                      </a:lnTo>
                      <a:lnTo>
                        <a:pt x="1347" y="254"/>
                      </a:lnTo>
                      <a:lnTo>
                        <a:pt x="1371" y="281"/>
                      </a:lnTo>
                      <a:lnTo>
                        <a:pt x="1394" y="311"/>
                      </a:lnTo>
                      <a:lnTo>
                        <a:pt x="1415" y="341"/>
                      </a:lnTo>
                      <a:lnTo>
                        <a:pt x="1436" y="373"/>
                      </a:lnTo>
                      <a:lnTo>
                        <a:pt x="1454" y="405"/>
                      </a:lnTo>
                      <a:lnTo>
                        <a:pt x="1471" y="439"/>
                      </a:lnTo>
                      <a:lnTo>
                        <a:pt x="1487" y="473"/>
                      </a:lnTo>
                      <a:lnTo>
                        <a:pt x="1501" y="507"/>
                      </a:lnTo>
                      <a:lnTo>
                        <a:pt x="1514" y="544"/>
                      </a:lnTo>
                      <a:lnTo>
                        <a:pt x="1524" y="580"/>
                      </a:lnTo>
                      <a:lnTo>
                        <a:pt x="1532" y="618"/>
                      </a:lnTo>
                      <a:lnTo>
                        <a:pt x="1539" y="655"/>
                      </a:lnTo>
                      <a:lnTo>
                        <a:pt x="1544" y="694"/>
                      </a:lnTo>
                      <a:lnTo>
                        <a:pt x="1547" y="734"/>
                      </a:lnTo>
                      <a:lnTo>
                        <a:pt x="1548" y="774"/>
                      </a:lnTo>
                      <a:lnTo>
                        <a:pt x="1547" y="814"/>
                      </a:lnTo>
                      <a:lnTo>
                        <a:pt x="1544" y="853"/>
                      </a:lnTo>
                      <a:lnTo>
                        <a:pt x="1539" y="891"/>
                      </a:lnTo>
                      <a:lnTo>
                        <a:pt x="1532" y="929"/>
                      </a:lnTo>
                      <a:lnTo>
                        <a:pt x="1524" y="967"/>
                      </a:lnTo>
                      <a:lnTo>
                        <a:pt x="1514" y="1003"/>
                      </a:lnTo>
                      <a:lnTo>
                        <a:pt x="1501" y="1040"/>
                      </a:lnTo>
                      <a:lnTo>
                        <a:pt x="1487" y="1075"/>
                      </a:lnTo>
                      <a:lnTo>
                        <a:pt x="1471" y="1109"/>
                      </a:lnTo>
                      <a:lnTo>
                        <a:pt x="1454" y="1142"/>
                      </a:lnTo>
                      <a:lnTo>
                        <a:pt x="1436" y="1174"/>
                      </a:lnTo>
                      <a:lnTo>
                        <a:pt x="1415" y="1206"/>
                      </a:lnTo>
                      <a:lnTo>
                        <a:pt x="1394" y="1237"/>
                      </a:lnTo>
                      <a:lnTo>
                        <a:pt x="1371" y="1265"/>
                      </a:lnTo>
                      <a:lnTo>
                        <a:pt x="1347" y="1294"/>
                      </a:lnTo>
                      <a:lnTo>
                        <a:pt x="1321" y="1320"/>
                      </a:lnTo>
                      <a:lnTo>
                        <a:pt x="1295" y="1346"/>
                      </a:lnTo>
                      <a:lnTo>
                        <a:pt x="1266" y="1370"/>
                      </a:lnTo>
                      <a:lnTo>
                        <a:pt x="1238" y="1393"/>
                      </a:lnTo>
                      <a:lnTo>
                        <a:pt x="1207" y="1415"/>
                      </a:lnTo>
                      <a:lnTo>
                        <a:pt x="1176" y="1435"/>
                      </a:lnTo>
                      <a:lnTo>
                        <a:pt x="1143" y="1453"/>
                      </a:lnTo>
                      <a:lnTo>
                        <a:pt x="1110" y="1470"/>
                      </a:lnTo>
                      <a:lnTo>
                        <a:pt x="1076" y="1486"/>
                      </a:lnTo>
                      <a:lnTo>
                        <a:pt x="1040" y="1500"/>
                      </a:lnTo>
                      <a:lnTo>
                        <a:pt x="1004" y="1513"/>
                      </a:lnTo>
                      <a:lnTo>
                        <a:pt x="967" y="1523"/>
                      </a:lnTo>
                      <a:lnTo>
                        <a:pt x="930" y="1531"/>
                      </a:lnTo>
                      <a:lnTo>
                        <a:pt x="892" y="1538"/>
                      </a:lnTo>
                      <a:lnTo>
                        <a:pt x="853" y="1543"/>
                      </a:lnTo>
                      <a:lnTo>
                        <a:pt x="814" y="1546"/>
                      </a:lnTo>
                      <a:lnTo>
                        <a:pt x="774" y="1547"/>
                      </a:lnTo>
                      <a:lnTo>
                        <a:pt x="735" y="1546"/>
                      </a:lnTo>
                      <a:lnTo>
                        <a:pt x="695" y="1543"/>
                      </a:lnTo>
                      <a:lnTo>
                        <a:pt x="656" y="1538"/>
                      </a:lnTo>
                      <a:lnTo>
                        <a:pt x="618" y="1531"/>
                      </a:lnTo>
                      <a:lnTo>
                        <a:pt x="581" y="1523"/>
                      </a:lnTo>
                      <a:lnTo>
                        <a:pt x="544" y="1513"/>
                      </a:lnTo>
                      <a:lnTo>
                        <a:pt x="509" y="1500"/>
                      </a:lnTo>
                      <a:lnTo>
                        <a:pt x="473" y="1486"/>
                      </a:lnTo>
                      <a:lnTo>
                        <a:pt x="439" y="1470"/>
                      </a:lnTo>
                      <a:lnTo>
                        <a:pt x="405" y="1453"/>
                      </a:lnTo>
                      <a:lnTo>
                        <a:pt x="373" y="1435"/>
                      </a:lnTo>
                      <a:lnTo>
                        <a:pt x="341" y="1415"/>
                      </a:lnTo>
                      <a:lnTo>
                        <a:pt x="311" y="1393"/>
                      </a:lnTo>
                      <a:lnTo>
                        <a:pt x="282" y="1370"/>
                      </a:lnTo>
                      <a:lnTo>
                        <a:pt x="254" y="1346"/>
                      </a:lnTo>
                      <a:lnTo>
                        <a:pt x="227" y="1320"/>
                      </a:lnTo>
                      <a:lnTo>
                        <a:pt x="202" y="1294"/>
                      </a:lnTo>
                      <a:lnTo>
                        <a:pt x="177" y="1265"/>
                      </a:lnTo>
                      <a:lnTo>
                        <a:pt x="154" y="1237"/>
                      </a:lnTo>
                      <a:lnTo>
                        <a:pt x="132" y="1206"/>
                      </a:lnTo>
                      <a:lnTo>
                        <a:pt x="113" y="1174"/>
                      </a:lnTo>
                      <a:lnTo>
                        <a:pt x="94" y="1142"/>
                      </a:lnTo>
                      <a:lnTo>
                        <a:pt x="76" y="1109"/>
                      </a:lnTo>
                      <a:lnTo>
                        <a:pt x="62" y="1075"/>
                      </a:lnTo>
                      <a:lnTo>
                        <a:pt x="48" y="1040"/>
                      </a:lnTo>
                      <a:lnTo>
                        <a:pt x="35" y="1003"/>
                      </a:lnTo>
                      <a:lnTo>
                        <a:pt x="25" y="967"/>
                      </a:lnTo>
                      <a:lnTo>
                        <a:pt x="16" y="929"/>
                      </a:lnTo>
                      <a:lnTo>
                        <a:pt x="9" y="891"/>
                      </a:lnTo>
                      <a:lnTo>
                        <a:pt x="5" y="853"/>
                      </a:lnTo>
                      <a:lnTo>
                        <a:pt x="1" y="814"/>
                      </a:lnTo>
                      <a:lnTo>
                        <a:pt x="0" y="774"/>
                      </a:lnTo>
                      <a:lnTo>
                        <a:pt x="1" y="734"/>
                      </a:lnTo>
                      <a:lnTo>
                        <a:pt x="5" y="694"/>
                      </a:lnTo>
                      <a:lnTo>
                        <a:pt x="9" y="655"/>
                      </a:lnTo>
                      <a:lnTo>
                        <a:pt x="16" y="618"/>
                      </a:lnTo>
                      <a:lnTo>
                        <a:pt x="25" y="580"/>
                      </a:lnTo>
                      <a:lnTo>
                        <a:pt x="35" y="544"/>
                      </a:lnTo>
                      <a:lnTo>
                        <a:pt x="48" y="507"/>
                      </a:lnTo>
                      <a:lnTo>
                        <a:pt x="62" y="473"/>
                      </a:lnTo>
                      <a:lnTo>
                        <a:pt x="76" y="439"/>
                      </a:lnTo>
                      <a:lnTo>
                        <a:pt x="94" y="405"/>
                      </a:lnTo>
                      <a:lnTo>
                        <a:pt x="113" y="373"/>
                      </a:lnTo>
                      <a:lnTo>
                        <a:pt x="132" y="341"/>
                      </a:lnTo>
                      <a:lnTo>
                        <a:pt x="154" y="311"/>
                      </a:lnTo>
                      <a:lnTo>
                        <a:pt x="177" y="281"/>
                      </a:lnTo>
                      <a:lnTo>
                        <a:pt x="202" y="254"/>
                      </a:lnTo>
                      <a:lnTo>
                        <a:pt x="227" y="227"/>
                      </a:lnTo>
                      <a:lnTo>
                        <a:pt x="254" y="202"/>
                      </a:lnTo>
                      <a:lnTo>
                        <a:pt x="282" y="177"/>
                      </a:lnTo>
                      <a:lnTo>
                        <a:pt x="311" y="154"/>
                      </a:lnTo>
                      <a:lnTo>
                        <a:pt x="341" y="132"/>
                      </a:lnTo>
                      <a:lnTo>
                        <a:pt x="373" y="112"/>
                      </a:lnTo>
                      <a:lnTo>
                        <a:pt x="405" y="93"/>
                      </a:lnTo>
                      <a:lnTo>
                        <a:pt x="439" y="76"/>
                      </a:lnTo>
                      <a:lnTo>
                        <a:pt x="473" y="61"/>
                      </a:lnTo>
                      <a:lnTo>
                        <a:pt x="509" y="47"/>
                      </a:lnTo>
                      <a:lnTo>
                        <a:pt x="544" y="35"/>
                      </a:lnTo>
                      <a:lnTo>
                        <a:pt x="581" y="25"/>
                      </a:lnTo>
                      <a:lnTo>
                        <a:pt x="618" y="16"/>
                      </a:lnTo>
                      <a:lnTo>
                        <a:pt x="656" y="9"/>
                      </a:lnTo>
                      <a:lnTo>
                        <a:pt x="695" y="4"/>
                      </a:lnTo>
                      <a:lnTo>
                        <a:pt x="735" y="1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29" name="CustomShape 117"/>
                <p:cNvSpPr/>
                <p:nvPr/>
              </p:nvSpPr>
              <p:spPr>
                <a:xfrm>
                  <a:off x="8307360" y="5737320"/>
                  <a:ext cx="146880" cy="150120"/>
                </a:xfrm>
                <a:custGeom>
                  <a:avLst/>
                  <a:gdLst/>
                  <a:ahLst/>
                  <a:rect l="l" t="t" r="r" b="b"/>
                  <a:pathLst>
                    <a:path w="608" h="609">
                      <a:moveTo>
                        <a:pt x="152" y="0"/>
                      </a:moveTo>
                      <a:lnTo>
                        <a:pt x="454" y="0"/>
                      </a:lnTo>
                      <a:lnTo>
                        <a:pt x="470" y="1"/>
                      </a:lnTo>
                      <a:lnTo>
                        <a:pt x="484" y="4"/>
                      </a:lnTo>
                      <a:lnTo>
                        <a:pt x="499" y="8"/>
                      </a:lnTo>
                      <a:lnTo>
                        <a:pt x="514" y="13"/>
                      </a:lnTo>
                      <a:lnTo>
                        <a:pt x="527" y="20"/>
                      </a:lnTo>
                      <a:lnTo>
                        <a:pt x="539" y="28"/>
                      </a:lnTo>
                      <a:lnTo>
                        <a:pt x="552" y="36"/>
                      </a:lnTo>
                      <a:lnTo>
                        <a:pt x="562" y="46"/>
                      </a:lnTo>
                      <a:lnTo>
                        <a:pt x="562" y="46"/>
                      </a:lnTo>
                      <a:lnTo>
                        <a:pt x="563" y="46"/>
                      </a:lnTo>
                      <a:lnTo>
                        <a:pt x="572" y="57"/>
                      </a:lnTo>
                      <a:lnTo>
                        <a:pt x="581" y="69"/>
                      </a:lnTo>
                      <a:lnTo>
                        <a:pt x="589" y="81"/>
                      </a:lnTo>
                      <a:lnTo>
                        <a:pt x="595" y="95"/>
                      </a:lnTo>
                      <a:lnTo>
                        <a:pt x="601" y="109"/>
                      </a:lnTo>
                      <a:lnTo>
                        <a:pt x="604" y="123"/>
                      </a:lnTo>
                      <a:lnTo>
                        <a:pt x="606" y="138"/>
                      </a:lnTo>
                      <a:lnTo>
                        <a:pt x="608" y="154"/>
                      </a:lnTo>
                      <a:lnTo>
                        <a:pt x="608" y="455"/>
                      </a:lnTo>
                      <a:lnTo>
                        <a:pt x="606" y="471"/>
                      </a:lnTo>
                      <a:lnTo>
                        <a:pt x="604" y="486"/>
                      </a:lnTo>
                      <a:lnTo>
                        <a:pt x="601" y="501"/>
                      </a:lnTo>
                      <a:lnTo>
                        <a:pt x="595" y="514"/>
                      </a:lnTo>
                      <a:lnTo>
                        <a:pt x="589" y="528"/>
                      </a:lnTo>
                      <a:lnTo>
                        <a:pt x="581" y="541"/>
                      </a:lnTo>
                      <a:lnTo>
                        <a:pt x="572" y="553"/>
                      </a:lnTo>
                      <a:lnTo>
                        <a:pt x="563" y="563"/>
                      </a:lnTo>
                      <a:lnTo>
                        <a:pt x="552" y="574"/>
                      </a:lnTo>
                      <a:lnTo>
                        <a:pt x="540" y="583"/>
                      </a:lnTo>
                      <a:lnTo>
                        <a:pt x="527" y="590"/>
                      </a:lnTo>
                      <a:lnTo>
                        <a:pt x="514" y="597"/>
                      </a:lnTo>
                      <a:lnTo>
                        <a:pt x="499" y="602"/>
                      </a:lnTo>
                      <a:lnTo>
                        <a:pt x="484" y="606"/>
                      </a:lnTo>
                      <a:lnTo>
                        <a:pt x="470" y="608"/>
                      </a:lnTo>
                      <a:lnTo>
                        <a:pt x="454" y="609"/>
                      </a:lnTo>
                      <a:lnTo>
                        <a:pt x="152" y="609"/>
                      </a:lnTo>
                      <a:lnTo>
                        <a:pt x="138" y="608"/>
                      </a:lnTo>
                      <a:lnTo>
                        <a:pt x="122" y="606"/>
                      </a:lnTo>
                      <a:lnTo>
                        <a:pt x="108" y="602"/>
                      </a:lnTo>
                      <a:lnTo>
                        <a:pt x="93" y="597"/>
                      </a:lnTo>
                      <a:lnTo>
                        <a:pt x="79" y="590"/>
                      </a:lnTo>
                      <a:lnTo>
                        <a:pt x="67" y="583"/>
                      </a:lnTo>
                      <a:lnTo>
                        <a:pt x="55" y="574"/>
                      </a:lnTo>
                      <a:lnTo>
                        <a:pt x="44" y="563"/>
                      </a:lnTo>
                      <a:lnTo>
                        <a:pt x="44" y="563"/>
                      </a:lnTo>
                      <a:lnTo>
                        <a:pt x="35" y="553"/>
                      </a:lnTo>
                      <a:lnTo>
                        <a:pt x="26" y="541"/>
                      </a:lnTo>
                      <a:lnTo>
                        <a:pt x="18" y="528"/>
                      </a:lnTo>
                      <a:lnTo>
                        <a:pt x="11" y="514"/>
                      </a:lnTo>
                      <a:lnTo>
                        <a:pt x="6" y="501"/>
                      </a:lnTo>
                      <a:lnTo>
                        <a:pt x="2" y="486"/>
                      </a:lnTo>
                      <a:lnTo>
                        <a:pt x="0" y="471"/>
                      </a:lnTo>
                      <a:lnTo>
                        <a:pt x="0" y="455"/>
                      </a:lnTo>
                      <a:lnTo>
                        <a:pt x="0" y="154"/>
                      </a:lnTo>
                      <a:lnTo>
                        <a:pt x="0" y="138"/>
                      </a:lnTo>
                      <a:lnTo>
                        <a:pt x="2" y="123"/>
                      </a:lnTo>
                      <a:lnTo>
                        <a:pt x="6" y="109"/>
                      </a:lnTo>
                      <a:lnTo>
                        <a:pt x="11" y="95"/>
                      </a:lnTo>
                      <a:lnTo>
                        <a:pt x="18" y="81"/>
                      </a:lnTo>
                      <a:lnTo>
                        <a:pt x="26" y="69"/>
                      </a:lnTo>
                      <a:lnTo>
                        <a:pt x="35" y="57"/>
                      </a:lnTo>
                      <a:lnTo>
                        <a:pt x="44" y="46"/>
                      </a:lnTo>
                      <a:lnTo>
                        <a:pt x="55" y="36"/>
                      </a:lnTo>
                      <a:lnTo>
                        <a:pt x="67" y="28"/>
                      </a:lnTo>
                      <a:lnTo>
                        <a:pt x="79" y="20"/>
                      </a:lnTo>
                      <a:lnTo>
                        <a:pt x="93" y="13"/>
                      </a:lnTo>
                      <a:lnTo>
                        <a:pt x="107" y="8"/>
                      </a:lnTo>
                      <a:lnTo>
                        <a:pt x="122" y="4"/>
                      </a:lnTo>
                      <a:lnTo>
                        <a:pt x="138" y="1"/>
                      </a:lnTo>
                      <a:lnTo>
                        <a:pt x="152" y="0"/>
                      </a:lnTo>
                      <a:close/>
                      <a:moveTo>
                        <a:pt x="454" y="60"/>
                      </a:moveTo>
                      <a:lnTo>
                        <a:pt x="152" y="60"/>
                      </a:lnTo>
                      <a:lnTo>
                        <a:pt x="143" y="61"/>
                      </a:lnTo>
                      <a:lnTo>
                        <a:pt x="134" y="62"/>
                      </a:lnTo>
                      <a:lnTo>
                        <a:pt x="125" y="64"/>
                      </a:lnTo>
                      <a:lnTo>
                        <a:pt x="116" y="68"/>
                      </a:lnTo>
                      <a:lnTo>
                        <a:pt x="108" y="71"/>
                      </a:lnTo>
                      <a:lnTo>
                        <a:pt x="100" y="76"/>
                      </a:lnTo>
                      <a:lnTo>
                        <a:pt x="93" y="81"/>
                      </a:lnTo>
                      <a:lnTo>
                        <a:pt x="86" y="88"/>
                      </a:lnTo>
                      <a:lnTo>
                        <a:pt x="79" y="94"/>
                      </a:lnTo>
                      <a:lnTo>
                        <a:pt x="75" y="102"/>
                      </a:lnTo>
                      <a:lnTo>
                        <a:pt x="69" y="110"/>
                      </a:lnTo>
                      <a:lnTo>
                        <a:pt x="66" y="118"/>
                      </a:lnTo>
                      <a:lnTo>
                        <a:pt x="62" y="127"/>
                      </a:lnTo>
                      <a:lnTo>
                        <a:pt x="60" y="135"/>
                      </a:lnTo>
                      <a:lnTo>
                        <a:pt x="59" y="145"/>
                      </a:lnTo>
                      <a:lnTo>
                        <a:pt x="58" y="154"/>
                      </a:lnTo>
                      <a:lnTo>
                        <a:pt x="58" y="455"/>
                      </a:lnTo>
                      <a:lnTo>
                        <a:pt x="59" y="465"/>
                      </a:lnTo>
                      <a:lnTo>
                        <a:pt x="60" y="475"/>
                      </a:lnTo>
                      <a:lnTo>
                        <a:pt x="62" y="484"/>
                      </a:lnTo>
                      <a:lnTo>
                        <a:pt x="66" y="492"/>
                      </a:lnTo>
                      <a:lnTo>
                        <a:pt x="69" y="501"/>
                      </a:lnTo>
                      <a:lnTo>
                        <a:pt x="75" y="509"/>
                      </a:lnTo>
                      <a:lnTo>
                        <a:pt x="79" y="516"/>
                      </a:lnTo>
                      <a:lnTo>
                        <a:pt x="86" y="522"/>
                      </a:lnTo>
                      <a:lnTo>
                        <a:pt x="93" y="528"/>
                      </a:lnTo>
                      <a:lnTo>
                        <a:pt x="100" y="534"/>
                      </a:lnTo>
                      <a:lnTo>
                        <a:pt x="108" y="538"/>
                      </a:lnTo>
                      <a:lnTo>
                        <a:pt x="116" y="543"/>
                      </a:lnTo>
                      <a:lnTo>
                        <a:pt x="125" y="545"/>
                      </a:lnTo>
                      <a:lnTo>
                        <a:pt x="134" y="547"/>
                      </a:lnTo>
                      <a:lnTo>
                        <a:pt x="143" y="550"/>
                      </a:lnTo>
                      <a:lnTo>
                        <a:pt x="152" y="550"/>
                      </a:lnTo>
                      <a:lnTo>
                        <a:pt x="454" y="550"/>
                      </a:lnTo>
                      <a:lnTo>
                        <a:pt x="464" y="550"/>
                      </a:lnTo>
                      <a:lnTo>
                        <a:pt x="473" y="547"/>
                      </a:lnTo>
                      <a:lnTo>
                        <a:pt x="482" y="545"/>
                      </a:lnTo>
                      <a:lnTo>
                        <a:pt x="491" y="543"/>
                      </a:lnTo>
                      <a:lnTo>
                        <a:pt x="499" y="538"/>
                      </a:lnTo>
                      <a:lnTo>
                        <a:pt x="507" y="534"/>
                      </a:lnTo>
                      <a:lnTo>
                        <a:pt x="514" y="528"/>
                      </a:lnTo>
                      <a:lnTo>
                        <a:pt x="521" y="522"/>
                      </a:lnTo>
                      <a:lnTo>
                        <a:pt x="527" y="516"/>
                      </a:lnTo>
                      <a:lnTo>
                        <a:pt x="532" y="508"/>
                      </a:lnTo>
                      <a:lnTo>
                        <a:pt x="537" y="501"/>
                      </a:lnTo>
                      <a:lnTo>
                        <a:pt x="541" y="492"/>
                      </a:lnTo>
                      <a:lnTo>
                        <a:pt x="545" y="484"/>
                      </a:lnTo>
                      <a:lnTo>
                        <a:pt x="547" y="475"/>
                      </a:lnTo>
                      <a:lnTo>
                        <a:pt x="548" y="465"/>
                      </a:lnTo>
                      <a:lnTo>
                        <a:pt x="548" y="455"/>
                      </a:lnTo>
                      <a:lnTo>
                        <a:pt x="548" y="154"/>
                      </a:lnTo>
                      <a:lnTo>
                        <a:pt x="548" y="145"/>
                      </a:lnTo>
                      <a:lnTo>
                        <a:pt x="547" y="135"/>
                      </a:lnTo>
                      <a:lnTo>
                        <a:pt x="545" y="126"/>
                      </a:lnTo>
                      <a:lnTo>
                        <a:pt x="541" y="118"/>
                      </a:lnTo>
                      <a:lnTo>
                        <a:pt x="537" y="110"/>
                      </a:lnTo>
                      <a:lnTo>
                        <a:pt x="532" y="102"/>
                      </a:lnTo>
                      <a:lnTo>
                        <a:pt x="527" y="94"/>
                      </a:lnTo>
                      <a:lnTo>
                        <a:pt x="521" y="88"/>
                      </a:lnTo>
                      <a:lnTo>
                        <a:pt x="521" y="87"/>
                      </a:lnTo>
                      <a:lnTo>
                        <a:pt x="514" y="81"/>
                      </a:lnTo>
                      <a:lnTo>
                        <a:pt x="507" y="76"/>
                      </a:lnTo>
                      <a:lnTo>
                        <a:pt x="499" y="71"/>
                      </a:lnTo>
                      <a:lnTo>
                        <a:pt x="491" y="68"/>
                      </a:lnTo>
                      <a:lnTo>
                        <a:pt x="482" y="64"/>
                      </a:lnTo>
                      <a:lnTo>
                        <a:pt x="473" y="62"/>
                      </a:lnTo>
                      <a:lnTo>
                        <a:pt x="464" y="61"/>
                      </a:lnTo>
                      <a:lnTo>
                        <a:pt x="454" y="6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alpha val="97000"/>
                      </a:schemeClr>
                    </a:gs>
                    <a:gs pos="46000">
                      <a:srgbClr val="ffffff"/>
                    </a:gs>
                    <a:gs pos="56000">
                      <a:schemeClr val="bg1">
                        <a:alpha val="45000"/>
                      </a:schemeClr>
                    </a:gs>
                    <a:gs pos="100000">
                      <a:srgbClr val="ffffff"/>
                    </a:gs>
                  </a:gsLst>
                  <a:lin ang="189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0" name="CustomShape 118"/>
                <p:cNvSpPr/>
                <p:nvPr/>
              </p:nvSpPr>
              <p:spPr>
                <a:xfrm>
                  <a:off x="8180640" y="5820840"/>
                  <a:ext cx="397440" cy="194760"/>
                </a:xfrm>
                <a:custGeom>
                  <a:avLst/>
                  <a:gdLst/>
                  <a:ahLst/>
                  <a:rect l="l" t="t" r="r" b="b"/>
                  <a:pathLst>
                    <a:path w="1638" h="786">
                      <a:moveTo>
                        <a:pt x="1638" y="2"/>
                      </a:moveTo>
                      <a:lnTo>
                        <a:pt x="1635" y="43"/>
                      </a:lnTo>
                      <a:lnTo>
                        <a:pt x="1630" y="83"/>
                      </a:lnTo>
                      <a:lnTo>
                        <a:pt x="1625" y="122"/>
                      </a:lnTo>
                      <a:lnTo>
                        <a:pt x="1616" y="161"/>
                      </a:lnTo>
                      <a:lnTo>
                        <a:pt x="1605" y="199"/>
                      </a:lnTo>
                      <a:lnTo>
                        <a:pt x="1594" y="237"/>
                      </a:lnTo>
                      <a:lnTo>
                        <a:pt x="1580" y="273"/>
                      </a:lnTo>
                      <a:lnTo>
                        <a:pt x="1564" y="309"/>
                      </a:lnTo>
                      <a:lnTo>
                        <a:pt x="1547" y="344"/>
                      </a:lnTo>
                      <a:lnTo>
                        <a:pt x="1529" y="377"/>
                      </a:lnTo>
                      <a:lnTo>
                        <a:pt x="1508" y="410"/>
                      </a:lnTo>
                      <a:lnTo>
                        <a:pt x="1488" y="442"/>
                      </a:lnTo>
                      <a:lnTo>
                        <a:pt x="1464" y="473"/>
                      </a:lnTo>
                      <a:lnTo>
                        <a:pt x="1440" y="503"/>
                      </a:lnTo>
                      <a:lnTo>
                        <a:pt x="1414" y="531"/>
                      </a:lnTo>
                      <a:lnTo>
                        <a:pt x="1387" y="558"/>
                      </a:lnTo>
                      <a:lnTo>
                        <a:pt x="1359" y="584"/>
                      </a:lnTo>
                      <a:lnTo>
                        <a:pt x="1329" y="609"/>
                      </a:lnTo>
                      <a:lnTo>
                        <a:pt x="1298" y="631"/>
                      </a:lnTo>
                      <a:lnTo>
                        <a:pt x="1268" y="654"/>
                      </a:lnTo>
                      <a:lnTo>
                        <a:pt x="1235" y="674"/>
                      </a:lnTo>
                      <a:lnTo>
                        <a:pt x="1200" y="693"/>
                      </a:lnTo>
                      <a:lnTo>
                        <a:pt x="1166" y="710"/>
                      </a:lnTo>
                      <a:lnTo>
                        <a:pt x="1131" y="726"/>
                      </a:lnTo>
                      <a:lnTo>
                        <a:pt x="1094" y="740"/>
                      </a:lnTo>
                      <a:lnTo>
                        <a:pt x="1057" y="752"/>
                      </a:lnTo>
                      <a:lnTo>
                        <a:pt x="1019" y="763"/>
                      </a:lnTo>
                      <a:lnTo>
                        <a:pt x="980" y="771"/>
                      </a:lnTo>
                      <a:lnTo>
                        <a:pt x="940" y="777"/>
                      </a:lnTo>
                      <a:lnTo>
                        <a:pt x="900" y="783"/>
                      </a:lnTo>
                      <a:lnTo>
                        <a:pt x="861" y="785"/>
                      </a:lnTo>
                      <a:lnTo>
                        <a:pt x="819" y="786"/>
                      </a:lnTo>
                      <a:lnTo>
                        <a:pt x="778" y="785"/>
                      </a:lnTo>
                      <a:lnTo>
                        <a:pt x="737" y="783"/>
                      </a:lnTo>
                      <a:lnTo>
                        <a:pt x="697" y="777"/>
                      </a:lnTo>
                      <a:lnTo>
                        <a:pt x="657" y="771"/>
                      </a:lnTo>
                      <a:lnTo>
                        <a:pt x="619" y="763"/>
                      </a:lnTo>
                      <a:lnTo>
                        <a:pt x="581" y="752"/>
                      </a:lnTo>
                      <a:lnTo>
                        <a:pt x="543" y="740"/>
                      </a:lnTo>
                      <a:lnTo>
                        <a:pt x="507" y="725"/>
                      </a:lnTo>
                      <a:lnTo>
                        <a:pt x="472" y="710"/>
                      </a:lnTo>
                      <a:lnTo>
                        <a:pt x="436" y="693"/>
                      </a:lnTo>
                      <a:lnTo>
                        <a:pt x="403" y="674"/>
                      </a:lnTo>
                      <a:lnTo>
                        <a:pt x="370" y="653"/>
                      </a:lnTo>
                      <a:lnTo>
                        <a:pt x="338" y="631"/>
                      </a:lnTo>
                      <a:lnTo>
                        <a:pt x="308" y="607"/>
                      </a:lnTo>
                      <a:lnTo>
                        <a:pt x="279" y="584"/>
                      </a:lnTo>
                      <a:lnTo>
                        <a:pt x="250" y="557"/>
                      </a:lnTo>
                      <a:lnTo>
                        <a:pt x="223" y="530"/>
                      </a:lnTo>
                      <a:lnTo>
                        <a:pt x="198" y="501"/>
                      </a:lnTo>
                      <a:lnTo>
                        <a:pt x="173" y="472"/>
                      </a:lnTo>
                      <a:lnTo>
                        <a:pt x="150" y="441"/>
                      </a:lnTo>
                      <a:lnTo>
                        <a:pt x="128" y="409"/>
                      </a:lnTo>
                      <a:lnTo>
                        <a:pt x="109" y="376"/>
                      </a:lnTo>
                      <a:lnTo>
                        <a:pt x="89" y="342"/>
                      </a:lnTo>
                      <a:lnTo>
                        <a:pt x="73" y="308"/>
                      </a:lnTo>
                      <a:lnTo>
                        <a:pt x="58" y="271"/>
                      </a:lnTo>
                      <a:lnTo>
                        <a:pt x="44" y="235"/>
                      </a:lnTo>
                      <a:lnTo>
                        <a:pt x="32" y="197"/>
                      </a:lnTo>
                      <a:lnTo>
                        <a:pt x="22" y="159"/>
                      </a:lnTo>
                      <a:lnTo>
                        <a:pt x="14" y="120"/>
                      </a:lnTo>
                      <a:lnTo>
                        <a:pt x="7" y="81"/>
                      </a:lnTo>
                      <a:lnTo>
                        <a:pt x="3" y="40"/>
                      </a:lnTo>
                      <a:lnTo>
                        <a:pt x="0" y="0"/>
                      </a:lnTo>
                      <a:lnTo>
                        <a:pt x="48" y="6"/>
                      </a:lnTo>
                      <a:lnTo>
                        <a:pt x="96" y="12"/>
                      </a:lnTo>
                      <a:lnTo>
                        <a:pt x="146" y="18"/>
                      </a:lnTo>
                      <a:lnTo>
                        <a:pt x="196" y="24"/>
                      </a:lnTo>
                      <a:lnTo>
                        <a:pt x="246" y="28"/>
                      </a:lnTo>
                      <a:lnTo>
                        <a:pt x="297" y="33"/>
                      </a:lnTo>
                      <a:lnTo>
                        <a:pt x="348" y="37"/>
                      </a:lnTo>
                      <a:lnTo>
                        <a:pt x="400" y="41"/>
                      </a:lnTo>
                      <a:lnTo>
                        <a:pt x="452" y="44"/>
                      </a:lnTo>
                      <a:lnTo>
                        <a:pt x="505" y="48"/>
                      </a:lnTo>
                      <a:lnTo>
                        <a:pt x="557" y="50"/>
                      </a:lnTo>
                      <a:lnTo>
                        <a:pt x="611" y="52"/>
                      </a:lnTo>
                      <a:lnTo>
                        <a:pt x="664" y="53"/>
                      </a:lnTo>
                      <a:lnTo>
                        <a:pt x="719" y="55"/>
                      </a:lnTo>
                      <a:lnTo>
                        <a:pt x="774" y="56"/>
                      </a:lnTo>
                      <a:lnTo>
                        <a:pt x="829" y="56"/>
                      </a:lnTo>
                      <a:lnTo>
                        <a:pt x="882" y="56"/>
                      </a:lnTo>
                      <a:lnTo>
                        <a:pt x="936" y="55"/>
                      </a:lnTo>
                      <a:lnTo>
                        <a:pt x="988" y="53"/>
                      </a:lnTo>
                      <a:lnTo>
                        <a:pt x="1041" y="52"/>
                      </a:lnTo>
                      <a:lnTo>
                        <a:pt x="1093" y="50"/>
                      </a:lnTo>
                      <a:lnTo>
                        <a:pt x="1145" y="48"/>
                      </a:lnTo>
                      <a:lnTo>
                        <a:pt x="1196" y="45"/>
                      </a:lnTo>
                      <a:lnTo>
                        <a:pt x="1247" y="42"/>
                      </a:lnTo>
                      <a:lnTo>
                        <a:pt x="1297" y="39"/>
                      </a:lnTo>
                      <a:lnTo>
                        <a:pt x="1348" y="34"/>
                      </a:lnTo>
                      <a:lnTo>
                        <a:pt x="1398" y="30"/>
                      </a:lnTo>
                      <a:lnTo>
                        <a:pt x="1447" y="25"/>
                      </a:lnTo>
                      <a:lnTo>
                        <a:pt x="1495" y="20"/>
                      </a:lnTo>
                      <a:lnTo>
                        <a:pt x="1544" y="15"/>
                      </a:lnTo>
                      <a:lnTo>
                        <a:pt x="1590" y="9"/>
                      </a:lnTo>
                      <a:lnTo>
                        <a:pt x="1638" y="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alpha val="20000"/>
                      </a:schemeClr>
                    </a:gs>
                    <a:gs pos="100000">
                      <a:schemeClr val="bg1">
                        <a:alpha val="45000"/>
                      </a:schemeClr>
                    </a:gs>
                  </a:gsLst>
                  <a:lin ang="54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731" name="Group 119"/>
              <p:cNvGrpSpPr/>
              <p:nvPr/>
            </p:nvGrpSpPr>
            <p:grpSpPr>
              <a:xfrm>
                <a:off x="8180640" y="1690920"/>
                <a:ext cx="1185120" cy="3490200"/>
                <a:chOff x="8180640" y="1690920"/>
                <a:chExt cx="1185120" cy="3490200"/>
              </a:xfrm>
            </p:grpSpPr>
            <p:sp>
              <p:nvSpPr>
                <p:cNvPr id="732" name="CustomShape 120"/>
                <p:cNvSpPr/>
                <p:nvPr/>
              </p:nvSpPr>
              <p:spPr>
                <a:xfrm>
                  <a:off x="8180640" y="1991880"/>
                  <a:ext cx="394200" cy="83160"/>
                </a:xfrm>
                <a:custGeom>
                  <a:avLst/>
                  <a:gdLst/>
                  <a:ahLst/>
                  <a:rect l="l" t="t" r="r" b="b"/>
                  <a:pathLst>
                    <a:path w="1626" h="338">
                      <a:moveTo>
                        <a:pt x="170" y="0"/>
                      </a:moveTo>
                      <a:lnTo>
                        <a:pt x="1456" y="0"/>
                      </a:lnTo>
                      <a:lnTo>
                        <a:pt x="1474" y="1"/>
                      </a:lnTo>
                      <a:lnTo>
                        <a:pt x="1490" y="3"/>
                      </a:lnTo>
                      <a:lnTo>
                        <a:pt x="1506" y="7"/>
                      </a:lnTo>
                      <a:lnTo>
                        <a:pt x="1522" y="12"/>
                      </a:lnTo>
                      <a:lnTo>
                        <a:pt x="1537" y="20"/>
                      </a:lnTo>
                      <a:lnTo>
                        <a:pt x="1550" y="28"/>
                      </a:lnTo>
                      <a:lnTo>
                        <a:pt x="1564" y="39"/>
                      </a:lnTo>
                      <a:lnTo>
                        <a:pt x="1576" y="49"/>
                      </a:lnTo>
                      <a:lnTo>
                        <a:pt x="1587" y="61"/>
                      </a:lnTo>
                      <a:lnTo>
                        <a:pt x="1597" y="74"/>
                      </a:lnTo>
                      <a:lnTo>
                        <a:pt x="1605" y="89"/>
                      </a:lnTo>
                      <a:lnTo>
                        <a:pt x="1612" y="104"/>
                      </a:lnTo>
                      <a:lnTo>
                        <a:pt x="1618" y="118"/>
                      </a:lnTo>
                      <a:lnTo>
                        <a:pt x="1622" y="135"/>
                      </a:lnTo>
                      <a:lnTo>
                        <a:pt x="1625" y="151"/>
                      </a:lnTo>
                      <a:lnTo>
                        <a:pt x="1626" y="169"/>
                      </a:lnTo>
                      <a:lnTo>
                        <a:pt x="1626" y="169"/>
                      </a:lnTo>
                      <a:lnTo>
                        <a:pt x="1625" y="187"/>
                      </a:lnTo>
                      <a:lnTo>
                        <a:pt x="1622" y="203"/>
                      </a:lnTo>
                      <a:lnTo>
                        <a:pt x="1618" y="220"/>
                      </a:lnTo>
                      <a:lnTo>
                        <a:pt x="1612" y="235"/>
                      </a:lnTo>
                      <a:lnTo>
                        <a:pt x="1605" y="249"/>
                      </a:lnTo>
                      <a:lnTo>
                        <a:pt x="1597" y="263"/>
                      </a:lnTo>
                      <a:lnTo>
                        <a:pt x="1587" y="277"/>
                      </a:lnTo>
                      <a:lnTo>
                        <a:pt x="1576" y="288"/>
                      </a:lnTo>
                      <a:lnTo>
                        <a:pt x="1564" y="300"/>
                      </a:lnTo>
                      <a:lnTo>
                        <a:pt x="1550" y="310"/>
                      </a:lnTo>
                      <a:lnTo>
                        <a:pt x="1537" y="318"/>
                      </a:lnTo>
                      <a:lnTo>
                        <a:pt x="1522" y="325"/>
                      </a:lnTo>
                      <a:lnTo>
                        <a:pt x="1506" y="330"/>
                      </a:lnTo>
                      <a:lnTo>
                        <a:pt x="1490" y="335"/>
                      </a:lnTo>
                      <a:lnTo>
                        <a:pt x="1474" y="337"/>
                      </a:lnTo>
                      <a:lnTo>
                        <a:pt x="1456" y="338"/>
                      </a:lnTo>
                      <a:lnTo>
                        <a:pt x="170" y="338"/>
                      </a:lnTo>
                      <a:lnTo>
                        <a:pt x="153" y="337"/>
                      </a:lnTo>
                      <a:lnTo>
                        <a:pt x="136" y="335"/>
                      </a:lnTo>
                      <a:lnTo>
                        <a:pt x="120" y="330"/>
                      </a:lnTo>
                      <a:lnTo>
                        <a:pt x="104" y="325"/>
                      </a:lnTo>
                      <a:lnTo>
                        <a:pt x="89" y="318"/>
                      </a:lnTo>
                      <a:lnTo>
                        <a:pt x="76" y="310"/>
                      </a:lnTo>
                      <a:lnTo>
                        <a:pt x="62" y="300"/>
                      </a:lnTo>
                      <a:lnTo>
                        <a:pt x="51" y="288"/>
                      </a:lnTo>
                      <a:lnTo>
                        <a:pt x="39" y="277"/>
                      </a:lnTo>
                      <a:lnTo>
                        <a:pt x="30" y="263"/>
                      </a:lnTo>
                      <a:lnTo>
                        <a:pt x="21" y="249"/>
                      </a:lnTo>
                      <a:lnTo>
                        <a:pt x="14" y="235"/>
                      </a:lnTo>
                      <a:lnTo>
                        <a:pt x="8" y="220"/>
                      </a:lnTo>
                      <a:lnTo>
                        <a:pt x="4" y="203"/>
                      </a:lnTo>
                      <a:lnTo>
                        <a:pt x="1" y="187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1" y="151"/>
                      </a:lnTo>
                      <a:lnTo>
                        <a:pt x="4" y="135"/>
                      </a:lnTo>
                      <a:lnTo>
                        <a:pt x="8" y="118"/>
                      </a:lnTo>
                      <a:lnTo>
                        <a:pt x="14" y="104"/>
                      </a:lnTo>
                      <a:lnTo>
                        <a:pt x="21" y="89"/>
                      </a:lnTo>
                      <a:lnTo>
                        <a:pt x="30" y="74"/>
                      </a:lnTo>
                      <a:lnTo>
                        <a:pt x="39" y="61"/>
                      </a:lnTo>
                      <a:lnTo>
                        <a:pt x="51" y="49"/>
                      </a:lnTo>
                      <a:lnTo>
                        <a:pt x="62" y="39"/>
                      </a:lnTo>
                      <a:lnTo>
                        <a:pt x="76" y="28"/>
                      </a:lnTo>
                      <a:lnTo>
                        <a:pt x="89" y="20"/>
                      </a:lnTo>
                      <a:lnTo>
                        <a:pt x="104" y="12"/>
                      </a:lnTo>
                      <a:lnTo>
                        <a:pt x="120" y="7"/>
                      </a:lnTo>
                      <a:lnTo>
                        <a:pt x="136" y="3"/>
                      </a:lnTo>
                      <a:lnTo>
                        <a:pt x="153" y="1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tx1"/>
                    </a:gs>
                    <a:gs pos="45000">
                      <a:schemeClr val="tx1">
                        <a:lumMod val="75000"/>
                        <a:lumOff val="25000"/>
                      </a:schemeClr>
                    </a:gs>
                    <a:gs pos="62000">
                      <a:srgbClr val="3c3c3c"/>
                    </a:gs>
                    <a:gs pos="100000">
                      <a:srgbClr val="060606"/>
                    </a:gs>
                  </a:gsLst>
                  <a:lin ang="54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3" name="CustomShape 121"/>
                <p:cNvSpPr/>
                <p:nvPr/>
              </p:nvSpPr>
              <p:spPr>
                <a:xfrm>
                  <a:off x="8203680" y="2005560"/>
                  <a:ext cx="347760" cy="48960"/>
                </a:xfrm>
                <a:custGeom>
                  <a:avLst/>
                  <a:gdLst/>
                  <a:ahLst/>
                  <a:rect l="l" t="t" r="r" b="b"/>
                  <a:pathLst>
                    <a:path w="1434" h="200">
                      <a:moveTo>
                        <a:pt x="75" y="0"/>
                      </a:moveTo>
                      <a:lnTo>
                        <a:pt x="1360" y="0"/>
                      </a:lnTo>
                      <a:lnTo>
                        <a:pt x="1367" y="1"/>
                      </a:lnTo>
                      <a:lnTo>
                        <a:pt x="1375" y="3"/>
                      </a:lnTo>
                      <a:lnTo>
                        <a:pt x="1381" y="4"/>
                      </a:lnTo>
                      <a:lnTo>
                        <a:pt x="1388" y="6"/>
                      </a:lnTo>
                      <a:lnTo>
                        <a:pt x="1395" y="9"/>
                      </a:lnTo>
                      <a:lnTo>
                        <a:pt x="1401" y="13"/>
                      </a:lnTo>
                      <a:lnTo>
                        <a:pt x="1407" y="17"/>
                      </a:lnTo>
                      <a:lnTo>
                        <a:pt x="1412" y="22"/>
                      </a:lnTo>
                      <a:lnTo>
                        <a:pt x="1417" y="28"/>
                      </a:lnTo>
                      <a:lnTo>
                        <a:pt x="1421" y="33"/>
                      </a:lnTo>
                      <a:lnTo>
                        <a:pt x="1425" y="39"/>
                      </a:lnTo>
                      <a:lnTo>
                        <a:pt x="1428" y="46"/>
                      </a:lnTo>
                      <a:lnTo>
                        <a:pt x="1430" y="53"/>
                      </a:lnTo>
                      <a:lnTo>
                        <a:pt x="1433" y="60"/>
                      </a:lnTo>
                      <a:lnTo>
                        <a:pt x="1434" y="68"/>
                      </a:lnTo>
                      <a:lnTo>
                        <a:pt x="1434" y="75"/>
                      </a:lnTo>
                      <a:lnTo>
                        <a:pt x="1434" y="126"/>
                      </a:lnTo>
                      <a:lnTo>
                        <a:pt x="1434" y="134"/>
                      </a:lnTo>
                      <a:lnTo>
                        <a:pt x="1433" y="140"/>
                      </a:lnTo>
                      <a:lnTo>
                        <a:pt x="1430" y="147"/>
                      </a:lnTo>
                      <a:lnTo>
                        <a:pt x="1428" y="154"/>
                      </a:lnTo>
                      <a:lnTo>
                        <a:pt x="1425" y="161"/>
                      </a:lnTo>
                      <a:lnTo>
                        <a:pt x="1421" y="167"/>
                      </a:lnTo>
                      <a:lnTo>
                        <a:pt x="1417" y="172"/>
                      </a:lnTo>
                      <a:lnTo>
                        <a:pt x="1412" y="178"/>
                      </a:lnTo>
                      <a:lnTo>
                        <a:pt x="1407" y="183"/>
                      </a:lnTo>
                      <a:lnTo>
                        <a:pt x="1401" y="187"/>
                      </a:lnTo>
                      <a:lnTo>
                        <a:pt x="1395" y="191"/>
                      </a:lnTo>
                      <a:lnTo>
                        <a:pt x="1388" y="194"/>
                      </a:lnTo>
                      <a:lnTo>
                        <a:pt x="1381" y="196"/>
                      </a:lnTo>
                      <a:lnTo>
                        <a:pt x="1375" y="199"/>
                      </a:lnTo>
                      <a:lnTo>
                        <a:pt x="1367" y="200"/>
                      </a:lnTo>
                      <a:lnTo>
                        <a:pt x="1360" y="200"/>
                      </a:lnTo>
                      <a:lnTo>
                        <a:pt x="75" y="200"/>
                      </a:lnTo>
                      <a:lnTo>
                        <a:pt x="67" y="200"/>
                      </a:lnTo>
                      <a:lnTo>
                        <a:pt x="59" y="199"/>
                      </a:lnTo>
                      <a:lnTo>
                        <a:pt x="53" y="196"/>
                      </a:lnTo>
                      <a:lnTo>
                        <a:pt x="46" y="194"/>
                      </a:lnTo>
                      <a:lnTo>
                        <a:pt x="40" y="191"/>
                      </a:lnTo>
                      <a:lnTo>
                        <a:pt x="33" y="187"/>
                      </a:lnTo>
                      <a:lnTo>
                        <a:pt x="28" y="183"/>
                      </a:lnTo>
                      <a:lnTo>
                        <a:pt x="22" y="178"/>
                      </a:lnTo>
                      <a:lnTo>
                        <a:pt x="17" y="172"/>
                      </a:lnTo>
                      <a:lnTo>
                        <a:pt x="13" y="167"/>
                      </a:lnTo>
                      <a:lnTo>
                        <a:pt x="9" y="161"/>
                      </a:lnTo>
                      <a:lnTo>
                        <a:pt x="6" y="154"/>
                      </a:lnTo>
                      <a:lnTo>
                        <a:pt x="4" y="147"/>
                      </a:lnTo>
                      <a:lnTo>
                        <a:pt x="2" y="140"/>
                      </a:lnTo>
                      <a:lnTo>
                        <a:pt x="1" y="134"/>
                      </a:lnTo>
                      <a:lnTo>
                        <a:pt x="0" y="126"/>
                      </a:lnTo>
                      <a:lnTo>
                        <a:pt x="0" y="75"/>
                      </a:lnTo>
                      <a:lnTo>
                        <a:pt x="1" y="68"/>
                      </a:lnTo>
                      <a:lnTo>
                        <a:pt x="2" y="60"/>
                      </a:lnTo>
                      <a:lnTo>
                        <a:pt x="4" y="53"/>
                      </a:lnTo>
                      <a:lnTo>
                        <a:pt x="6" y="46"/>
                      </a:lnTo>
                      <a:lnTo>
                        <a:pt x="9" y="39"/>
                      </a:lnTo>
                      <a:lnTo>
                        <a:pt x="13" y="33"/>
                      </a:lnTo>
                      <a:lnTo>
                        <a:pt x="17" y="28"/>
                      </a:lnTo>
                      <a:lnTo>
                        <a:pt x="22" y="22"/>
                      </a:lnTo>
                      <a:lnTo>
                        <a:pt x="28" y="17"/>
                      </a:lnTo>
                      <a:lnTo>
                        <a:pt x="33" y="13"/>
                      </a:lnTo>
                      <a:lnTo>
                        <a:pt x="40" y="9"/>
                      </a:lnTo>
                      <a:lnTo>
                        <a:pt x="46" y="6"/>
                      </a:lnTo>
                      <a:lnTo>
                        <a:pt x="53" y="4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pattFill prst="openDmnd">
                  <a:fgClr>
                    <a:srgbClr val="595959"/>
                  </a:fgClr>
                  <a:bgClr>
                    <a:srgbClr val="262626"/>
                  </a:bgClr>
                </a:patt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4" name="CustomShape 122"/>
                <p:cNvSpPr/>
                <p:nvPr/>
              </p:nvSpPr>
              <p:spPr>
                <a:xfrm>
                  <a:off x="8339400" y="1825200"/>
                  <a:ext cx="84240" cy="84600"/>
                </a:xfrm>
                <a:custGeom>
                  <a:avLst/>
                  <a:gdLst/>
                  <a:ahLst/>
                  <a:rect l="l" t="t" r="r" b="b"/>
                  <a:pathLst>
                    <a:path w="345" h="344">
                      <a:moveTo>
                        <a:pt x="172" y="0"/>
                      </a:moveTo>
                      <a:lnTo>
                        <a:pt x="189" y="1"/>
                      </a:lnTo>
                      <a:lnTo>
                        <a:pt x="207" y="3"/>
                      </a:lnTo>
                      <a:lnTo>
                        <a:pt x="224" y="8"/>
                      </a:lnTo>
                      <a:lnTo>
                        <a:pt x="240" y="14"/>
                      </a:lnTo>
                      <a:lnTo>
                        <a:pt x="254" y="21"/>
                      </a:lnTo>
                      <a:lnTo>
                        <a:pt x="268" y="30"/>
                      </a:lnTo>
                      <a:lnTo>
                        <a:pt x="282" y="39"/>
                      </a:lnTo>
                      <a:lnTo>
                        <a:pt x="294" y="50"/>
                      </a:lnTo>
                      <a:lnTo>
                        <a:pt x="305" y="63"/>
                      </a:lnTo>
                      <a:lnTo>
                        <a:pt x="315" y="75"/>
                      </a:lnTo>
                      <a:lnTo>
                        <a:pt x="324" y="90"/>
                      </a:lnTo>
                      <a:lnTo>
                        <a:pt x="331" y="105"/>
                      </a:lnTo>
                      <a:lnTo>
                        <a:pt x="337" y="121"/>
                      </a:lnTo>
                      <a:lnTo>
                        <a:pt x="341" y="137"/>
                      </a:lnTo>
                      <a:lnTo>
                        <a:pt x="343" y="154"/>
                      </a:lnTo>
                      <a:lnTo>
                        <a:pt x="345" y="172"/>
                      </a:lnTo>
                      <a:lnTo>
                        <a:pt x="343" y="189"/>
                      </a:lnTo>
                      <a:lnTo>
                        <a:pt x="341" y="206"/>
                      </a:lnTo>
                      <a:lnTo>
                        <a:pt x="337" y="224"/>
                      </a:lnTo>
                      <a:lnTo>
                        <a:pt x="331" y="239"/>
                      </a:lnTo>
                      <a:lnTo>
                        <a:pt x="324" y="254"/>
                      </a:lnTo>
                      <a:lnTo>
                        <a:pt x="315" y="268"/>
                      </a:lnTo>
                      <a:lnTo>
                        <a:pt x="305" y="282"/>
                      </a:lnTo>
                      <a:lnTo>
                        <a:pt x="294" y="294"/>
                      </a:lnTo>
                      <a:lnTo>
                        <a:pt x="282" y="304"/>
                      </a:lnTo>
                      <a:lnTo>
                        <a:pt x="268" y="315"/>
                      </a:lnTo>
                      <a:lnTo>
                        <a:pt x="254" y="324"/>
                      </a:lnTo>
                      <a:lnTo>
                        <a:pt x="240" y="331"/>
                      </a:lnTo>
                      <a:lnTo>
                        <a:pt x="224" y="336"/>
                      </a:lnTo>
                      <a:lnTo>
                        <a:pt x="207" y="341"/>
                      </a:lnTo>
                      <a:lnTo>
                        <a:pt x="189" y="343"/>
                      </a:lnTo>
                      <a:lnTo>
                        <a:pt x="172" y="344"/>
                      </a:lnTo>
                      <a:lnTo>
                        <a:pt x="155" y="343"/>
                      </a:lnTo>
                      <a:lnTo>
                        <a:pt x="138" y="341"/>
                      </a:lnTo>
                      <a:lnTo>
                        <a:pt x="121" y="336"/>
                      </a:lnTo>
                      <a:lnTo>
                        <a:pt x="105" y="331"/>
                      </a:lnTo>
                      <a:lnTo>
                        <a:pt x="90" y="324"/>
                      </a:lnTo>
                      <a:lnTo>
                        <a:pt x="76" y="315"/>
                      </a:lnTo>
                      <a:lnTo>
                        <a:pt x="63" y="304"/>
                      </a:lnTo>
                      <a:lnTo>
                        <a:pt x="50" y="294"/>
                      </a:lnTo>
                      <a:lnTo>
                        <a:pt x="39" y="282"/>
                      </a:lnTo>
                      <a:lnTo>
                        <a:pt x="30" y="268"/>
                      </a:lnTo>
                      <a:lnTo>
                        <a:pt x="21" y="254"/>
                      </a:lnTo>
                      <a:lnTo>
                        <a:pt x="14" y="239"/>
                      </a:lnTo>
                      <a:lnTo>
                        <a:pt x="8" y="224"/>
                      </a:lnTo>
                      <a:lnTo>
                        <a:pt x="3" y="206"/>
                      </a:lnTo>
                      <a:lnTo>
                        <a:pt x="1" y="189"/>
                      </a:lnTo>
                      <a:lnTo>
                        <a:pt x="0" y="172"/>
                      </a:lnTo>
                      <a:lnTo>
                        <a:pt x="1" y="154"/>
                      </a:lnTo>
                      <a:lnTo>
                        <a:pt x="3" y="137"/>
                      </a:lnTo>
                      <a:lnTo>
                        <a:pt x="8" y="121"/>
                      </a:lnTo>
                      <a:lnTo>
                        <a:pt x="14" y="105"/>
                      </a:lnTo>
                      <a:lnTo>
                        <a:pt x="21" y="90"/>
                      </a:lnTo>
                      <a:lnTo>
                        <a:pt x="30" y="75"/>
                      </a:lnTo>
                      <a:lnTo>
                        <a:pt x="39" y="63"/>
                      </a:lnTo>
                      <a:lnTo>
                        <a:pt x="50" y="50"/>
                      </a:lnTo>
                      <a:lnTo>
                        <a:pt x="63" y="39"/>
                      </a:lnTo>
                      <a:lnTo>
                        <a:pt x="76" y="30"/>
                      </a:lnTo>
                      <a:lnTo>
                        <a:pt x="90" y="21"/>
                      </a:lnTo>
                      <a:lnTo>
                        <a:pt x="105" y="14"/>
                      </a:lnTo>
                      <a:lnTo>
                        <a:pt x="121" y="8"/>
                      </a:lnTo>
                      <a:lnTo>
                        <a:pt x="138" y="3"/>
                      </a:lnTo>
                      <a:lnTo>
                        <a:pt x="155" y="1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tx1"/>
                    </a:gs>
                    <a:gs pos="65000">
                      <a:schemeClr val="tx1">
                        <a:lumMod val="75000"/>
                        <a:lumOff val="25000"/>
                      </a:schemeClr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5" name="CustomShape 123"/>
                <p:cNvSpPr/>
                <p:nvPr/>
              </p:nvSpPr>
              <p:spPr>
                <a:xfrm>
                  <a:off x="8361000" y="1846080"/>
                  <a:ext cx="40320" cy="41400"/>
                </a:xfrm>
                <a:custGeom>
                  <a:avLst/>
                  <a:gdLst/>
                  <a:ahLst/>
                  <a:rect l="l" t="t" r="r" b="b"/>
                  <a:pathLst>
                    <a:path w="169" h="169">
                      <a:moveTo>
                        <a:pt x="84" y="0"/>
                      </a:moveTo>
                      <a:lnTo>
                        <a:pt x="93" y="0"/>
                      </a:lnTo>
                      <a:lnTo>
                        <a:pt x="101" y="1"/>
                      </a:lnTo>
                      <a:lnTo>
                        <a:pt x="109" y="3"/>
                      </a:lnTo>
                      <a:lnTo>
                        <a:pt x="117" y="6"/>
                      </a:lnTo>
                      <a:lnTo>
                        <a:pt x="124" y="10"/>
                      </a:lnTo>
                      <a:lnTo>
                        <a:pt x="132" y="14"/>
                      </a:lnTo>
                      <a:lnTo>
                        <a:pt x="138" y="19"/>
                      </a:lnTo>
                      <a:lnTo>
                        <a:pt x="145" y="24"/>
                      </a:lnTo>
                      <a:lnTo>
                        <a:pt x="149" y="31"/>
                      </a:lnTo>
                      <a:lnTo>
                        <a:pt x="155" y="36"/>
                      </a:lnTo>
                      <a:lnTo>
                        <a:pt x="158" y="43"/>
                      </a:lnTo>
                      <a:lnTo>
                        <a:pt x="162" y="51"/>
                      </a:lnTo>
                      <a:lnTo>
                        <a:pt x="165" y="59"/>
                      </a:lnTo>
                      <a:lnTo>
                        <a:pt x="168" y="67"/>
                      </a:lnTo>
                      <a:lnTo>
                        <a:pt x="169" y="75"/>
                      </a:lnTo>
                      <a:lnTo>
                        <a:pt x="169" y="84"/>
                      </a:lnTo>
                      <a:lnTo>
                        <a:pt x="169" y="92"/>
                      </a:lnTo>
                      <a:lnTo>
                        <a:pt x="168" y="101"/>
                      </a:lnTo>
                      <a:lnTo>
                        <a:pt x="165" y="109"/>
                      </a:lnTo>
                      <a:lnTo>
                        <a:pt x="162" y="117"/>
                      </a:lnTo>
                      <a:lnTo>
                        <a:pt x="158" y="124"/>
                      </a:lnTo>
                      <a:lnTo>
                        <a:pt x="155" y="131"/>
                      </a:lnTo>
                      <a:lnTo>
                        <a:pt x="149" y="138"/>
                      </a:lnTo>
                      <a:lnTo>
                        <a:pt x="145" y="143"/>
                      </a:lnTo>
                      <a:lnTo>
                        <a:pt x="138" y="149"/>
                      </a:lnTo>
                      <a:lnTo>
                        <a:pt x="132" y="155"/>
                      </a:lnTo>
                      <a:lnTo>
                        <a:pt x="124" y="158"/>
                      </a:lnTo>
                      <a:lnTo>
                        <a:pt x="117" y="162"/>
                      </a:lnTo>
                      <a:lnTo>
                        <a:pt x="109" y="165"/>
                      </a:lnTo>
                      <a:lnTo>
                        <a:pt x="101" y="167"/>
                      </a:lnTo>
                      <a:lnTo>
                        <a:pt x="93" y="169"/>
                      </a:lnTo>
                      <a:lnTo>
                        <a:pt x="84" y="169"/>
                      </a:lnTo>
                      <a:lnTo>
                        <a:pt x="75" y="169"/>
                      </a:lnTo>
                      <a:lnTo>
                        <a:pt x="67" y="167"/>
                      </a:lnTo>
                      <a:lnTo>
                        <a:pt x="59" y="165"/>
                      </a:lnTo>
                      <a:lnTo>
                        <a:pt x="51" y="162"/>
                      </a:lnTo>
                      <a:lnTo>
                        <a:pt x="44" y="158"/>
                      </a:lnTo>
                      <a:lnTo>
                        <a:pt x="36" y="155"/>
                      </a:lnTo>
                      <a:lnTo>
                        <a:pt x="31" y="149"/>
                      </a:lnTo>
                      <a:lnTo>
                        <a:pt x="24" y="143"/>
                      </a:lnTo>
                      <a:lnTo>
                        <a:pt x="19" y="138"/>
                      </a:lnTo>
                      <a:lnTo>
                        <a:pt x="14" y="131"/>
                      </a:lnTo>
                      <a:lnTo>
                        <a:pt x="10" y="124"/>
                      </a:lnTo>
                      <a:lnTo>
                        <a:pt x="6" y="117"/>
                      </a:lnTo>
                      <a:lnTo>
                        <a:pt x="3" y="109"/>
                      </a:lnTo>
                      <a:lnTo>
                        <a:pt x="1" y="101"/>
                      </a:lnTo>
                      <a:lnTo>
                        <a:pt x="0" y="92"/>
                      </a:lnTo>
                      <a:lnTo>
                        <a:pt x="0" y="84"/>
                      </a:lnTo>
                      <a:lnTo>
                        <a:pt x="0" y="75"/>
                      </a:lnTo>
                      <a:lnTo>
                        <a:pt x="1" y="67"/>
                      </a:lnTo>
                      <a:lnTo>
                        <a:pt x="3" y="59"/>
                      </a:lnTo>
                      <a:lnTo>
                        <a:pt x="6" y="51"/>
                      </a:lnTo>
                      <a:lnTo>
                        <a:pt x="10" y="43"/>
                      </a:lnTo>
                      <a:lnTo>
                        <a:pt x="14" y="36"/>
                      </a:lnTo>
                      <a:lnTo>
                        <a:pt x="19" y="31"/>
                      </a:lnTo>
                      <a:lnTo>
                        <a:pt x="24" y="24"/>
                      </a:lnTo>
                      <a:lnTo>
                        <a:pt x="31" y="19"/>
                      </a:lnTo>
                      <a:lnTo>
                        <a:pt x="36" y="14"/>
                      </a:lnTo>
                      <a:lnTo>
                        <a:pt x="44" y="10"/>
                      </a:lnTo>
                      <a:lnTo>
                        <a:pt x="51" y="6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00b0f0"/>
                    </a:gs>
                    <a:gs pos="74000">
                      <a:srgbClr val="002060"/>
                    </a:gs>
                  </a:gsLst>
                  <a:lin ang="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6" name="CustomShape 124"/>
                <p:cNvSpPr/>
                <p:nvPr/>
              </p:nvSpPr>
              <p:spPr>
                <a:xfrm>
                  <a:off x="8367120" y="1862280"/>
                  <a:ext cx="11160" cy="11520"/>
                </a:xfrm>
                <a:custGeom>
                  <a:avLst/>
                  <a:gdLst/>
                  <a:ahLst/>
                  <a:rect l="l" t="t" r="r" b="b"/>
                  <a:pathLst>
                    <a:path w="46" h="47">
                      <a:moveTo>
                        <a:pt x="23" y="0"/>
                      </a:moveTo>
                      <a:lnTo>
                        <a:pt x="27" y="1"/>
                      </a:lnTo>
                      <a:lnTo>
                        <a:pt x="32" y="2"/>
                      </a:lnTo>
                      <a:lnTo>
                        <a:pt x="35" y="5"/>
                      </a:lnTo>
                      <a:lnTo>
                        <a:pt x="39" y="7"/>
                      </a:lnTo>
                      <a:lnTo>
                        <a:pt x="42" y="10"/>
                      </a:lnTo>
                      <a:lnTo>
                        <a:pt x="45" y="15"/>
                      </a:lnTo>
                      <a:lnTo>
                        <a:pt x="46" y="18"/>
                      </a:lnTo>
                      <a:lnTo>
                        <a:pt x="46" y="24"/>
                      </a:lnTo>
                      <a:lnTo>
                        <a:pt x="46" y="28"/>
                      </a:lnTo>
                      <a:lnTo>
                        <a:pt x="45" y="32"/>
                      </a:lnTo>
                      <a:lnTo>
                        <a:pt x="42" y="36"/>
                      </a:lnTo>
                      <a:lnTo>
                        <a:pt x="39" y="40"/>
                      </a:lnTo>
                      <a:lnTo>
                        <a:pt x="35" y="42"/>
                      </a:lnTo>
                      <a:lnTo>
                        <a:pt x="32" y="44"/>
                      </a:lnTo>
                      <a:lnTo>
                        <a:pt x="27" y="46"/>
                      </a:lnTo>
                      <a:lnTo>
                        <a:pt x="23" y="47"/>
                      </a:lnTo>
                      <a:lnTo>
                        <a:pt x="18" y="46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7" y="40"/>
                      </a:lnTo>
                      <a:lnTo>
                        <a:pt x="4" y="36"/>
                      </a:lnTo>
                      <a:lnTo>
                        <a:pt x="1" y="32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1" y="15"/>
                      </a:lnTo>
                      <a:lnTo>
                        <a:pt x="4" y="10"/>
                      </a:lnTo>
                      <a:lnTo>
                        <a:pt x="7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8" y="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7" name="CustomShape 125"/>
                <p:cNvSpPr/>
                <p:nvPr/>
              </p:nvSpPr>
              <p:spPr>
                <a:xfrm>
                  <a:off x="8386200" y="1856520"/>
                  <a:ext cx="6840" cy="7200"/>
                </a:xfrm>
                <a:custGeom>
                  <a:avLst/>
                  <a:gdLst/>
                  <a:ahLst/>
                  <a:rect l="l" t="t" r="r" b="b"/>
                  <a:pathLst>
                    <a:path w="30" h="31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4" y="2"/>
                      </a:lnTo>
                      <a:lnTo>
                        <a:pt x="26" y="4"/>
                      </a:lnTo>
                      <a:lnTo>
                        <a:pt x="27" y="7"/>
                      </a:lnTo>
                      <a:lnTo>
                        <a:pt x="29" y="9"/>
                      </a:lnTo>
                      <a:lnTo>
                        <a:pt x="29" y="11"/>
                      </a:lnTo>
                      <a:lnTo>
                        <a:pt x="30" y="15"/>
                      </a:lnTo>
                      <a:lnTo>
                        <a:pt x="29" y="18"/>
                      </a:lnTo>
                      <a:lnTo>
                        <a:pt x="29" y="20"/>
                      </a:lnTo>
                      <a:lnTo>
                        <a:pt x="27" y="24"/>
                      </a:lnTo>
                      <a:lnTo>
                        <a:pt x="26" y="26"/>
                      </a:lnTo>
                      <a:lnTo>
                        <a:pt x="24" y="27"/>
                      </a:lnTo>
                      <a:lnTo>
                        <a:pt x="20" y="28"/>
                      </a:lnTo>
                      <a:lnTo>
                        <a:pt x="18" y="30"/>
                      </a:lnTo>
                      <a:lnTo>
                        <a:pt x="15" y="31"/>
                      </a:lnTo>
                      <a:lnTo>
                        <a:pt x="11" y="30"/>
                      </a:lnTo>
                      <a:lnTo>
                        <a:pt x="9" y="28"/>
                      </a:lnTo>
                      <a:lnTo>
                        <a:pt x="7" y="27"/>
                      </a:lnTo>
                      <a:lnTo>
                        <a:pt x="4" y="26"/>
                      </a:lnTo>
                      <a:lnTo>
                        <a:pt x="2" y="24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1" y="9"/>
                      </a:lnTo>
                      <a:lnTo>
                        <a:pt x="2" y="7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38" name="CustomShape 126"/>
                <p:cNvSpPr/>
                <p:nvPr/>
              </p:nvSpPr>
              <p:spPr>
                <a:xfrm>
                  <a:off x="8215560" y="1690920"/>
                  <a:ext cx="1150200" cy="3490200"/>
                </a:xfrm>
                <a:custGeom>
                  <a:avLst/>
                  <a:gdLst/>
                  <a:ahLst/>
                  <a:rect l="l" t="t" r="r" b="b"/>
                  <a:pathLst>
                    <a:path w="4741" h="14059">
                      <a:moveTo>
                        <a:pt x="0" y="0"/>
                      </a:moveTo>
                      <a:lnTo>
                        <a:pt x="3656" y="0"/>
                      </a:lnTo>
                      <a:lnTo>
                        <a:pt x="3712" y="1"/>
                      </a:lnTo>
                      <a:lnTo>
                        <a:pt x="3767" y="4"/>
                      </a:lnTo>
                      <a:lnTo>
                        <a:pt x="3820" y="12"/>
                      </a:lnTo>
                      <a:lnTo>
                        <a:pt x="3874" y="22"/>
                      </a:lnTo>
                      <a:lnTo>
                        <a:pt x="3926" y="34"/>
                      </a:lnTo>
                      <a:lnTo>
                        <a:pt x="3978" y="49"/>
                      </a:lnTo>
                      <a:lnTo>
                        <a:pt x="4028" y="66"/>
                      </a:lnTo>
                      <a:lnTo>
                        <a:pt x="4077" y="85"/>
                      </a:lnTo>
                      <a:lnTo>
                        <a:pt x="4125" y="107"/>
                      </a:lnTo>
                      <a:lnTo>
                        <a:pt x="4172" y="131"/>
                      </a:lnTo>
                      <a:lnTo>
                        <a:pt x="4217" y="157"/>
                      </a:lnTo>
                      <a:lnTo>
                        <a:pt x="4262" y="186"/>
                      </a:lnTo>
                      <a:lnTo>
                        <a:pt x="4304" y="215"/>
                      </a:lnTo>
                      <a:lnTo>
                        <a:pt x="4345" y="247"/>
                      </a:lnTo>
                      <a:lnTo>
                        <a:pt x="4385" y="281"/>
                      </a:lnTo>
                      <a:lnTo>
                        <a:pt x="4422" y="318"/>
                      </a:lnTo>
                      <a:lnTo>
                        <a:pt x="4458" y="356"/>
                      </a:lnTo>
                      <a:lnTo>
                        <a:pt x="4492" y="395"/>
                      </a:lnTo>
                      <a:lnTo>
                        <a:pt x="4525" y="436"/>
                      </a:lnTo>
                      <a:lnTo>
                        <a:pt x="4555" y="479"/>
                      </a:lnTo>
                      <a:lnTo>
                        <a:pt x="4583" y="523"/>
                      </a:lnTo>
                      <a:lnTo>
                        <a:pt x="4609" y="568"/>
                      </a:lnTo>
                      <a:lnTo>
                        <a:pt x="4633" y="614"/>
                      </a:lnTo>
                      <a:lnTo>
                        <a:pt x="4655" y="662"/>
                      </a:lnTo>
                      <a:lnTo>
                        <a:pt x="4675" y="712"/>
                      </a:lnTo>
                      <a:lnTo>
                        <a:pt x="4692" y="763"/>
                      </a:lnTo>
                      <a:lnTo>
                        <a:pt x="4706" y="814"/>
                      </a:lnTo>
                      <a:lnTo>
                        <a:pt x="4719" y="866"/>
                      </a:lnTo>
                      <a:lnTo>
                        <a:pt x="4728" y="919"/>
                      </a:lnTo>
                      <a:lnTo>
                        <a:pt x="4735" y="973"/>
                      </a:lnTo>
                      <a:lnTo>
                        <a:pt x="4740" y="1028"/>
                      </a:lnTo>
                      <a:lnTo>
                        <a:pt x="4741" y="1084"/>
                      </a:lnTo>
                      <a:lnTo>
                        <a:pt x="4741" y="140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alpha val="50000"/>
                      </a:schemeClr>
                    </a:gs>
                    <a:gs pos="65000">
                      <a:schemeClr val="bg1">
                        <a:alpha val="0"/>
                      </a:schemeClr>
                    </a:gs>
                  </a:gsLst>
                  <a:lin ang="16200000"/>
                </a:gra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pic>
          <p:nvPicPr>
            <p:cNvPr id="739" name="Picture 335" descr=""/>
            <p:cNvPicPr/>
            <p:nvPr/>
          </p:nvPicPr>
          <p:blipFill>
            <a:blip r:embed="rId2"/>
            <a:srcRect l="0" t="0" r="72004" b="26729"/>
            <a:stretch/>
          </p:blipFill>
          <p:spPr>
            <a:xfrm>
              <a:off x="7480080" y="2400120"/>
              <a:ext cx="1786320" cy="31172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0E839E5-CD0C-44E4-80A7-5E40BC504F42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741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9FBDC51-054C-43C6-ABA9-DCFFFE85BBC6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742" name="TextShape 3"/>
          <p:cNvSpPr txBox="1"/>
          <p:nvPr/>
        </p:nvSpPr>
        <p:spPr>
          <a:xfrm>
            <a:off x="1416960" y="614880"/>
            <a:ext cx="8127720" cy="53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Segoe UI"/>
              </a:rPr>
              <a:t>PowerPoint Presentation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43" name="CustomShape 4"/>
          <p:cNvSpPr/>
          <p:nvPr/>
        </p:nvSpPr>
        <p:spPr>
          <a:xfrm>
            <a:off x="4254480" y="-863640"/>
            <a:ext cx="596520" cy="59652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5"/>
          <p:cNvSpPr/>
          <p:nvPr/>
        </p:nvSpPr>
        <p:spPr>
          <a:xfrm>
            <a:off x="5025960" y="-863640"/>
            <a:ext cx="596520" cy="59652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6"/>
          <p:cNvSpPr/>
          <p:nvPr/>
        </p:nvSpPr>
        <p:spPr>
          <a:xfrm>
            <a:off x="5797440" y="-863640"/>
            <a:ext cx="596520" cy="59652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46" name="Group 7"/>
          <p:cNvGrpSpPr/>
          <p:nvPr/>
        </p:nvGrpSpPr>
        <p:grpSpPr>
          <a:xfrm>
            <a:off x="3318840" y="1669320"/>
            <a:ext cx="5554080" cy="4474800"/>
            <a:chOff x="3318840" y="1669320"/>
            <a:chExt cx="5554080" cy="4474800"/>
          </a:xfrm>
        </p:grpSpPr>
        <p:sp>
          <p:nvSpPr>
            <p:cNvPr id="747" name="CustomShape 8"/>
            <p:cNvSpPr/>
            <p:nvPr/>
          </p:nvSpPr>
          <p:spPr>
            <a:xfrm>
              <a:off x="5157720" y="5497200"/>
              <a:ext cx="1886400" cy="597240"/>
            </a:xfrm>
            <a:custGeom>
              <a:avLst/>
              <a:gdLst/>
              <a:ahLst/>
              <a:rect l="l" t="t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75000"/>
                  </a:schemeClr>
                </a:gs>
                <a:gs pos="37000">
                  <a:schemeClr val="bg1">
                    <a:lumMod val="85000"/>
                  </a:schemeClr>
                </a:gs>
                <a:gs pos="7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9"/>
            <p:cNvSpPr/>
            <p:nvPr/>
          </p:nvSpPr>
          <p:spPr>
            <a:xfrm>
              <a:off x="5145120" y="6090480"/>
              <a:ext cx="1911600" cy="53640"/>
            </a:xfrm>
            <a:custGeom>
              <a:avLst/>
              <a:gdLst/>
              <a:ahLst/>
              <a:rect l="l" t="t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10"/>
            <p:cNvSpPr/>
            <p:nvPr/>
          </p:nvSpPr>
          <p:spPr>
            <a:xfrm>
              <a:off x="3318840" y="1669320"/>
              <a:ext cx="5554080" cy="3850560"/>
            </a:xfrm>
            <a:custGeom>
              <a:avLst/>
              <a:gdLst/>
              <a:ahLst/>
              <a:rect l="l" t="t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11"/>
            <p:cNvSpPr/>
            <p:nvPr/>
          </p:nvSpPr>
          <p:spPr>
            <a:xfrm>
              <a:off x="3318840" y="1669320"/>
              <a:ext cx="5554080" cy="3350520"/>
            </a:xfrm>
            <a:custGeom>
              <a:avLst/>
              <a:gdLst/>
              <a:ahLst/>
              <a:rect l="l" t="t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12"/>
            <p:cNvSpPr/>
            <p:nvPr/>
          </p:nvSpPr>
          <p:spPr>
            <a:xfrm>
              <a:off x="3522960" y="1885680"/>
              <a:ext cx="5148000" cy="2917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3"/>
            <p:cNvSpPr/>
            <p:nvPr/>
          </p:nvSpPr>
          <p:spPr>
            <a:xfrm>
              <a:off x="3522960" y="1885680"/>
              <a:ext cx="5148000" cy="53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14"/>
            <p:cNvSpPr/>
            <p:nvPr/>
          </p:nvSpPr>
          <p:spPr>
            <a:xfrm>
              <a:off x="4866120" y="4716000"/>
              <a:ext cx="2459160" cy="87120"/>
            </a:xfrm>
            <a:custGeom>
              <a:avLst/>
              <a:gdLst/>
              <a:ahLst/>
              <a:rect l="l" t="t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15"/>
            <p:cNvSpPr/>
            <p:nvPr/>
          </p:nvSpPr>
          <p:spPr>
            <a:xfrm>
              <a:off x="5820120" y="1669320"/>
              <a:ext cx="3052800" cy="3283920"/>
            </a:xfrm>
            <a:custGeom>
              <a:avLst/>
              <a:gdLst/>
              <a:ahLst/>
              <a:rect l="l" t="t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55" name="Group 16"/>
          <p:cNvGrpSpPr/>
          <p:nvPr/>
        </p:nvGrpSpPr>
        <p:grpSpPr>
          <a:xfrm>
            <a:off x="3744720" y="2149920"/>
            <a:ext cx="4702320" cy="2415600"/>
            <a:chOff x="3744720" y="2149920"/>
            <a:chExt cx="4702320" cy="2415600"/>
          </a:xfrm>
        </p:grpSpPr>
        <p:sp>
          <p:nvSpPr>
            <p:cNvPr id="756" name="CustomShape 17"/>
            <p:cNvSpPr/>
            <p:nvPr/>
          </p:nvSpPr>
          <p:spPr>
            <a:xfrm>
              <a:off x="3744720" y="2311560"/>
              <a:ext cx="656280" cy="299520"/>
            </a:xfrm>
            <a:custGeom>
              <a:avLst/>
              <a:gdLst/>
              <a:ahLst/>
              <a:rect l="l" t="t" r="r" b="b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18"/>
            <p:cNvSpPr/>
            <p:nvPr/>
          </p:nvSpPr>
          <p:spPr>
            <a:xfrm>
              <a:off x="6287760" y="3848400"/>
              <a:ext cx="116640" cy="123840"/>
            </a:xfrm>
            <a:custGeom>
              <a:avLst/>
              <a:gdLst/>
              <a:ahLst/>
              <a:rect l="l" t="t" r="r" b="b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19"/>
            <p:cNvSpPr/>
            <p:nvPr/>
          </p:nvSpPr>
          <p:spPr>
            <a:xfrm>
              <a:off x="6239880" y="3712680"/>
              <a:ext cx="177480" cy="178920"/>
            </a:xfrm>
            <a:custGeom>
              <a:avLst/>
              <a:gdLst/>
              <a:ahLst/>
              <a:rect l="l" t="t" r="r" b="b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20"/>
            <p:cNvSpPr/>
            <p:nvPr/>
          </p:nvSpPr>
          <p:spPr>
            <a:xfrm>
              <a:off x="6549840" y="3220200"/>
              <a:ext cx="155520" cy="112320"/>
            </a:xfrm>
            <a:custGeom>
              <a:avLst/>
              <a:gdLst/>
              <a:ahLst/>
              <a:rect l="l" t="t" r="r" b="b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stomShape 21"/>
            <p:cNvSpPr/>
            <p:nvPr/>
          </p:nvSpPr>
          <p:spPr>
            <a:xfrm>
              <a:off x="5656320" y="3062880"/>
              <a:ext cx="127800" cy="114840"/>
            </a:xfrm>
            <a:custGeom>
              <a:avLst/>
              <a:gdLst/>
              <a:ahLst/>
              <a:rect l="l" t="t" r="r" b="b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22"/>
            <p:cNvSpPr/>
            <p:nvPr/>
          </p:nvSpPr>
          <p:spPr>
            <a:xfrm>
              <a:off x="6421680" y="2976120"/>
              <a:ext cx="9000" cy="20880"/>
            </a:xfrm>
            <a:custGeom>
              <a:avLst/>
              <a:gdLst/>
              <a:ahLst/>
              <a:rect l="l" t="t" r="r" b="b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23"/>
            <p:cNvSpPr/>
            <p:nvPr/>
          </p:nvSpPr>
          <p:spPr>
            <a:xfrm>
              <a:off x="6686280" y="2741040"/>
              <a:ext cx="253440" cy="149760"/>
            </a:xfrm>
            <a:custGeom>
              <a:avLst/>
              <a:gdLst/>
              <a:ahLst/>
              <a:rect l="l" t="t" r="r" b="b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24"/>
            <p:cNvSpPr/>
            <p:nvPr/>
          </p:nvSpPr>
          <p:spPr>
            <a:xfrm>
              <a:off x="7432560" y="3141000"/>
              <a:ext cx="128520" cy="267480"/>
            </a:xfrm>
            <a:custGeom>
              <a:avLst/>
              <a:gdLst/>
              <a:ahLst/>
              <a:rect l="l" t="t" r="r" b="b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25"/>
            <p:cNvSpPr/>
            <p:nvPr/>
          </p:nvSpPr>
          <p:spPr>
            <a:xfrm>
              <a:off x="4795920" y="3344400"/>
              <a:ext cx="203760" cy="209160"/>
            </a:xfrm>
            <a:custGeom>
              <a:avLst/>
              <a:gdLst/>
              <a:ahLst/>
              <a:rect l="l" t="t" r="r" b="b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26"/>
            <p:cNvSpPr/>
            <p:nvPr/>
          </p:nvSpPr>
          <p:spPr>
            <a:xfrm>
              <a:off x="4174560" y="2671560"/>
              <a:ext cx="836640" cy="437040"/>
            </a:xfrm>
            <a:custGeom>
              <a:avLst/>
              <a:gdLst/>
              <a:ahLst/>
              <a:rect l="l" t="t" r="r" b="b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rgbClr val="ffaf25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27"/>
            <p:cNvSpPr/>
            <p:nvPr/>
          </p:nvSpPr>
          <p:spPr>
            <a:xfrm>
              <a:off x="5067360" y="4110840"/>
              <a:ext cx="78120" cy="86760"/>
            </a:xfrm>
            <a:custGeom>
              <a:avLst/>
              <a:gdLst/>
              <a:ahLst/>
              <a:rect l="l" t="t" r="r" b="b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28"/>
            <p:cNvSpPr/>
            <p:nvPr/>
          </p:nvSpPr>
          <p:spPr>
            <a:xfrm>
              <a:off x="5827680" y="2477520"/>
              <a:ext cx="123480" cy="185040"/>
            </a:xfrm>
            <a:custGeom>
              <a:avLst/>
              <a:gdLst/>
              <a:ahLst/>
              <a:rect l="l" t="t" r="r" b="b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29"/>
            <p:cNvSpPr/>
            <p:nvPr/>
          </p:nvSpPr>
          <p:spPr>
            <a:xfrm>
              <a:off x="6675480" y="3083400"/>
              <a:ext cx="72000" cy="71640"/>
            </a:xfrm>
            <a:custGeom>
              <a:avLst/>
              <a:gdLst/>
              <a:ahLst/>
              <a:rect l="l" t="t" r="r" b="b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30"/>
            <p:cNvSpPr/>
            <p:nvPr/>
          </p:nvSpPr>
          <p:spPr>
            <a:xfrm>
              <a:off x="6357600" y="3488760"/>
              <a:ext cx="83160" cy="103320"/>
            </a:xfrm>
            <a:custGeom>
              <a:avLst/>
              <a:gdLst/>
              <a:ahLst/>
              <a:rect l="l" t="t" r="r" b="b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31"/>
            <p:cNvSpPr/>
            <p:nvPr/>
          </p:nvSpPr>
          <p:spPr>
            <a:xfrm>
              <a:off x="6648480" y="2789640"/>
              <a:ext cx="214560" cy="136440"/>
            </a:xfrm>
            <a:custGeom>
              <a:avLst/>
              <a:gdLst/>
              <a:ahLst/>
              <a:rect l="l" t="t" r="r" b="b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32"/>
            <p:cNvSpPr/>
            <p:nvPr/>
          </p:nvSpPr>
          <p:spPr>
            <a:xfrm>
              <a:off x="6270840" y="2800440"/>
              <a:ext cx="283680" cy="114120"/>
            </a:xfrm>
            <a:custGeom>
              <a:avLst/>
              <a:gdLst/>
              <a:ahLst/>
              <a:rect l="l" t="t" r="r" b="b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33"/>
            <p:cNvSpPr/>
            <p:nvPr/>
          </p:nvSpPr>
          <p:spPr>
            <a:xfrm>
              <a:off x="6023160" y="2888280"/>
              <a:ext cx="58680" cy="128160"/>
            </a:xfrm>
            <a:custGeom>
              <a:avLst/>
              <a:gdLst/>
              <a:ahLst/>
              <a:rect l="l" t="t" r="r" b="b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34"/>
            <p:cNvSpPr/>
            <p:nvPr/>
          </p:nvSpPr>
          <p:spPr>
            <a:xfrm>
              <a:off x="5904360" y="3363840"/>
              <a:ext cx="29880" cy="91080"/>
            </a:xfrm>
            <a:custGeom>
              <a:avLst/>
              <a:gdLst/>
              <a:ahLst/>
              <a:rect l="l" t="t" r="r" b="b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35"/>
            <p:cNvSpPr/>
            <p:nvPr/>
          </p:nvSpPr>
          <p:spPr>
            <a:xfrm>
              <a:off x="7369200" y="3194280"/>
              <a:ext cx="132120" cy="267480"/>
            </a:xfrm>
            <a:custGeom>
              <a:avLst/>
              <a:gdLst/>
              <a:ahLst/>
              <a:rect l="l" t="t" r="r" b="b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36"/>
            <p:cNvSpPr/>
            <p:nvPr/>
          </p:nvSpPr>
          <p:spPr>
            <a:xfrm>
              <a:off x="6356880" y="3583080"/>
              <a:ext cx="163080" cy="194760"/>
            </a:xfrm>
            <a:custGeom>
              <a:avLst/>
              <a:gdLst/>
              <a:ahLst/>
              <a:rect l="l" t="t" r="r" b="b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37"/>
            <p:cNvSpPr/>
            <p:nvPr/>
          </p:nvSpPr>
          <p:spPr>
            <a:xfrm>
              <a:off x="6865920" y="2822400"/>
              <a:ext cx="117720" cy="77760"/>
            </a:xfrm>
            <a:custGeom>
              <a:avLst/>
              <a:gdLst/>
              <a:ahLst/>
              <a:rect l="l" t="t" r="r" b="b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38"/>
            <p:cNvSpPr/>
            <p:nvPr/>
          </p:nvSpPr>
          <p:spPr>
            <a:xfrm>
              <a:off x="7692120" y="3105720"/>
              <a:ext cx="25920" cy="60120"/>
            </a:xfrm>
            <a:custGeom>
              <a:avLst/>
              <a:gdLst/>
              <a:ahLst/>
              <a:rect l="l" t="t" r="r" b="b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39"/>
            <p:cNvSpPr/>
            <p:nvPr/>
          </p:nvSpPr>
          <p:spPr>
            <a:xfrm>
              <a:off x="6424200" y="2886480"/>
              <a:ext cx="95760" cy="92880"/>
            </a:xfrm>
            <a:custGeom>
              <a:avLst/>
              <a:gdLst/>
              <a:ahLst/>
              <a:rect l="l" t="t" r="r" b="b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40"/>
            <p:cNvSpPr/>
            <p:nvPr/>
          </p:nvSpPr>
          <p:spPr>
            <a:xfrm>
              <a:off x="6004440" y="2699280"/>
              <a:ext cx="61920" cy="35280"/>
            </a:xfrm>
            <a:custGeom>
              <a:avLst/>
              <a:gdLst/>
              <a:ahLst/>
              <a:rect l="l" t="t" r="r" b="b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41"/>
            <p:cNvSpPr/>
            <p:nvPr/>
          </p:nvSpPr>
          <p:spPr>
            <a:xfrm>
              <a:off x="6075360" y="2345040"/>
              <a:ext cx="147240" cy="222480"/>
            </a:xfrm>
            <a:custGeom>
              <a:avLst/>
              <a:gdLst/>
              <a:ahLst/>
              <a:rect l="l" t="t" r="r" b="b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42"/>
            <p:cNvSpPr/>
            <p:nvPr/>
          </p:nvSpPr>
          <p:spPr>
            <a:xfrm>
              <a:off x="6366960" y="4030920"/>
              <a:ext cx="20880" cy="29880"/>
            </a:xfrm>
            <a:custGeom>
              <a:avLst/>
              <a:gdLst/>
              <a:ahLst/>
              <a:rect l="l" t="t" r="r" b="b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43"/>
            <p:cNvSpPr/>
            <p:nvPr/>
          </p:nvSpPr>
          <p:spPr>
            <a:xfrm>
              <a:off x="5024160" y="3457080"/>
              <a:ext cx="61920" cy="75240"/>
            </a:xfrm>
            <a:custGeom>
              <a:avLst/>
              <a:gdLst/>
              <a:ahLst/>
              <a:rect l="l" t="t" r="r" b="b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44"/>
            <p:cNvSpPr/>
            <p:nvPr/>
          </p:nvSpPr>
          <p:spPr>
            <a:xfrm>
              <a:off x="6238080" y="3146400"/>
              <a:ext cx="248400" cy="355320"/>
            </a:xfrm>
            <a:custGeom>
              <a:avLst/>
              <a:gdLst/>
              <a:ahLst/>
              <a:rect l="l" t="t" r="r" b="b"/>
              <a:pathLst>
                <a:path w="1164" h="1584">
                  <a:moveTo>
                    <a:pt x="894" y="24"/>
                  </a:moveTo>
                  <a:lnTo>
                    <a:pt x="894" y="48"/>
                  </a:lnTo>
                  <a:lnTo>
                    <a:pt x="888" y="60"/>
                  </a:lnTo>
                  <a:lnTo>
                    <a:pt x="882" y="66"/>
                  </a:lnTo>
                  <a:lnTo>
                    <a:pt x="864" y="66"/>
                  </a:lnTo>
                  <a:lnTo>
                    <a:pt x="858" y="72"/>
                  </a:lnTo>
                  <a:lnTo>
                    <a:pt x="846" y="72"/>
                  </a:lnTo>
                  <a:lnTo>
                    <a:pt x="834" y="84"/>
                  </a:lnTo>
                  <a:lnTo>
                    <a:pt x="822" y="108"/>
                  </a:lnTo>
                  <a:lnTo>
                    <a:pt x="816" y="114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86" y="96"/>
                  </a:lnTo>
                  <a:lnTo>
                    <a:pt x="780" y="90"/>
                  </a:lnTo>
                  <a:lnTo>
                    <a:pt x="660" y="84"/>
                  </a:lnTo>
                  <a:lnTo>
                    <a:pt x="660" y="72"/>
                  </a:lnTo>
                  <a:lnTo>
                    <a:pt x="654" y="72"/>
                  </a:lnTo>
                  <a:lnTo>
                    <a:pt x="636" y="90"/>
                  </a:lnTo>
                  <a:lnTo>
                    <a:pt x="210" y="84"/>
                  </a:lnTo>
                  <a:lnTo>
                    <a:pt x="210" y="246"/>
                  </a:lnTo>
                  <a:lnTo>
                    <a:pt x="138" y="246"/>
                  </a:lnTo>
                  <a:lnTo>
                    <a:pt x="144" y="600"/>
                  </a:lnTo>
                  <a:lnTo>
                    <a:pt x="132" y="600"/>
                  </a:lnTo>
                  <a:lnTo>
                    <a:pt x="120" y="594"/>
                  </a:lnTo>
                  <a:lnTo>
                    <a:pt x="78" y="594"/>
                  </a:lnTo>
                  <a:lnTo>
                    <a:pt x="66" y="606"/>
                  </a:lnTo>
                  <a:lnTo>
                    <a:pt x="72" y="612"/>
                  </a:lnTo>
                  <a:lnTo>
                    <a:pt x="72" y="624"/>
                  </a:lnTo>
                  <a:lnTo>
                    <a:pt x="78" y="630"/>
                  </a:lnTo>
                  <a:lnTo>
                    <a:pt x="78" y="636"/>
                  </a:lnTo>
                  <a:lnTo>
                    <a:pt x="72" y="642"/>
                  </a:lnTo>
                  <a:lnTo>
                    <a:pt x="60" y="648"/>
                  </a:lnTo>
                  <a:lnTo>
                    <a:pt x="48" y="660"/>
                  </a:lnTo>
                  <a:lnTo>
                    <a:pt x="48" y="678"/>
                  </a:lnTo>
                  <a:lnTo>
                    <a:pt x="36" y="678"/>
                  </a:lnTo>
                  <a:lnTo>
                    <a:pt x="42" y="702"/>
                  </a:lnTo>
                  <a:lnTo>
                    <a:pt x="48" y="720"/>
                  </a:lnTo>
                  <a:lnTo>
                    <a:pt x="30" y="732"/>
                  </a:lnTo>
                  <a:lnTo>
                    <a:pt x="12" y="750"/>
                  </a:lnTo>
                  <a:lnTo>
                    <a:pt x="18" y="756"/>
                  </a:lnTo>
                  <a:lnTo>
                    <a:pt x="30" y="780"/>
                  </a:lnTo>
                  <a:lnTo>
                    <a:pt x="30" y="792"/>
                  </a:lnTo>
                  <a:lnTo>
                    <a:pt x="18" y="804"/>
                  </a:lnTo>
                  <a:lnTo>
                    <a:pt x="6" y="810"/>
                  </a:lnTo>
                  <a:lnTo>
                    <a:pt x="0" y="822"/>
                  </a:lnTo>
                  <a:lnTo>
                    <a:pt x="0" y="840"/>
                  </a:lnTo>
                  <a:lnTo>
                    <a:pt x="6" y="846"/>
                  </a:lnTo>
                  <a:lnTo>
                    <a:pt x="18" y="846"/>
                  </a:lnTo>
                  <a:lnTo>
                    <a:pt x="24" y="840"/>
                  </a:lnTo>
                  <a:lnTo>
                    <a:pt x="36" y="840"/>
                  </a:lnTo>
                  <a:lnTo>
                    <a:pt x="42" y="846"/>
                  </a:lnTo>
                  <a:lnTo>
                    <a:pt x="42" y="888"/>
                  </a:lnTo>
                  <a:lnTo>
                    <a:pt x="60" y="900"/>
                  </a:lnTo>
                  <a:lnTo>
                    <a:pt x="42" y="906"/>
                  </a:lnTo>
                  <a:lnTo>
                    <a:pt x="48" y="930"/>
                  </a:lnTo>
                  <a:lnTo>
                    <a:pt x="54" y="930"/>
                  </a:lnTo>
                  <a:lnTo>
                    <a:pt x="66" y="936"/>
                  </a:lnTo>
                  <a:lnTo>
                    <a:pt x="78" y="954"/>
                  </a:lnTo>
                  <a:lnTo>
                    <a:pt x="84" y="960"/>
                  </a:lnTo>
                  <a:lnTo>
                    <a:pt x="84" y="966"/>
                  </a:lnTo>
                  <a:lnTo>
                    <a:pt x="72" y="966"/>
                  </a:lnTo>
                  <a:lnTo>
                    <a:pt x="72" y="990"/>
                  </a:lnTo>
                  <a:lnTo>
                    <a:pt x="102" y="1020"/>
                  </a:lnTo>
                  <a:lnTo>
                    <a:pt x="108" y="1032"/>
                  </a:lnTo>
                  <a:lnTo>
                    <a:pt x="120" y="1044"/>
                  </a:lnTo>
                  <a:lnTo>
                    <a:pt x="126" y="1062"/>
                  </a:lnTo>
                  <a:lnTo>
                    <a:pt x="132" y="1074"/>
                  </a:lnTo>
                  <a:lnTo>
                    <a:pt x="132" y="1104"/>
                  </a:lnTo>
                  <a:lnTo>
                    <a:pt x="126" y="1110"/>
                  </a:lnTo>
                  <a:lnTo>
                    <a:pt x="120" y="1122"/>
                  </a:lnTo>
                  <a:lnTo>
                    <a:pt x="114" y="1128"/>
                  </a:lnTo>
                  <a:lnTo>
                    <a:pt x="114" y="1134"/>
                  </a:lnTo>
                  <a:lnTo>
                    <a:pt x="120" y="1140"/>
                  </a:lnTo>
                  <a:lnTo>
                    <a:pt x="126" y="1140"/>
                  </a:lnTo>
                  <a:lnTo>
                    <a:pt x="120" y="1158"/>
                  </a:lnTo>
                  <a:lnTo>
                    <a:pt x="168" y="1164"/>
                  </a:lnTo>
                  <a:lnTo>
                    <a:pt x="168" y="1194"/>
                  </a:lnTo>
                  <a:lnTo>
                    <a:pt x="192" y="1206"/>
                  </a:lnTo>
                  <a:lnTo>
                    <a:pt x="222" y="1206"/>
                  </a:lnTo>
                  <a:lnTo>
                    <a:pt x="222" y="1224"/>
                  </a:lnTo>
                  <a:lnTo>
                    <a:pt x="228" y="1224"/>
                  </a:lnTo>
                  <a:lnTo>
                    <a:pt x="240" y="1230"/>
                  </a:lnTo>
                  <a:lnTo>
                    <a:pt x="252" y="1242"/>
                  </a:lnTo>
                  <a:lnTo>
                    <a:pt x="252" y="1248"/>
                  </a:lnTo>
                  <a:lnTo>
                    <a:pt x="246" y="1248"/>
                  </a:lnTo>
                  <a:lnTo>
                    <a:pt x="246" y="1254"/>
                  </a:lnTo>
                  <a:lnTo>
                    <a:pt x="240" y="1254"/>
                  </a:lnTo>
                  <a:lnTo>
                    <a:pt x="240" y="1260"/>
                  </a:lnTo>
                  <a:lnTo>
                    <a:pt x="252" y="1272"/>
                  </a:lnTo>
                  <a:lnTo>
                    <a:pt x="264" y="1278"/>
                  </a:lnTo>
                  <a:lnTo>
                    <a:pt x="270" y="1278"/>
                  </a:lnTo>
                  <a:lnTo>
                    <a:pt x="282" y="1284"/>
                  </a:lnTo>
                  <a:lnTo>
                    <a:pt x="294" y="1296"/>
                  </a:lnTo>
                  <a:lnTo>
                    <a:pt x="300" y="1308"/>
                  </a:lnTo>
                  <a:lnTo>
                    <a:pt x="306" y="1314"/>
                  </a:lnTo>
                  <a:lnTo>
                    <a:pt x="306" y="1320"/>
                  </a:lnTo>
                  <a:lnTo>
                    <a:pt x="324" y="1320"/>
                  </a:lnTo>
                  <a:lnTo>
                    <a:pt x="330" y="1326"/>
                  </a:lnTo>
                  <a:lnTo>
                    <a:pt x="330" y="1338"/>
                  </a:lnTo>
                  <a:lnTo>
                    <a:pt x="318" y="1338"/>
                  </a:lnTo>
                  <a:lnTo>
                    <a:pt x="318" y="1344"/>
                  </a:lnTo>
                  <a:lnTo>
                    <a:pt x="330" y="1356"/>
                  </a:lnTo>
                  <a:lnTo>
                    <a:pt x="330" y="1374"/>
                  </a:lnTo>
                  <a:lnTo>
                    <a:pt x="354" y="1380"/>
                  </a:lnTo>
                  <a:lnTo>
                    <a:pt x="360" y="1386"/>
                  </a:lnTo>
                  <a:lnTo>
                    <a:pt x="372" y="1392"/>
                  </a:lnTo>
                  <a:lnTo>
                    <a:pt x="378" y="1398"/>
                  </a:lnTo>
                  <a:lnTo>
                    <a:pt x="384" y="1410"/>
                  </a:lnTo>
                  <a:lnTo>
                    <a:pt x="384" y="1434"/>
                  </a:lnTo>
                  <a:lnTo>
                    <a:pt x="390" y="1446"/>
                  </a:lnTo>
                  <a:lnTo>
                    <a:pt x="420" y="1470"/>
                  </a:lnTo>
                  <a:lnTo>
                    <a:pt x="420" y="1494"/>
                  </a:lnTo>
                  <a:lnTo>
                    <a:pt x="468" y="1518"/>
                  </a:lnTo>
                  <a:lnTo>
                    <a:pt x="474" y="1512"/>
                  </a:lnTo>
                  <a:lnTo>
                    <a:pt x="480" y="1500"/>
                  </a:lnTo>
                  <a:lnTo>
                    <a:pt x="486" y="1494"/>
                  </a:lnTo>
                  <a:lnTo>
                    <a:pt x="498" y="1494"/>
                  </a:lnTo>
                  <a:lnTo>
                    <a:pt x="510" y="1500"/>
                  </a:lnTo>
                  <a:lnTo>
                    <a:pt x="510" y="1506"/>
                  </a:lnTo>
                  <a:lnTo>
                    <a:pt x="522" y="1512"/>
                  </a:lnTo>
                  <a:lnTo>
                    <a:pt x="528" y="1512"/>
                  </a:lnTo>
                  <a:lnTo>
                    <a:pt x="540" y="1500"/>
                  </a:lnTo>
                  <a:lnTo>
                    <a:pt x="540" y="1494"/>
                  </a:lnTo>
                  <a:lnTo>
                    <a:pt x="552" y="1482"/>
                  </a:lnTo>
                  <a:lnTo>
                    <a:pt x="558" y="1488"/>
                  </a:lnTo>
                  <a:lnTo>
                    <a:pt x="570" y="1494"/>
                  </a:lnTo>
                  <a:lnTo>
                    <a:pt x="576" y="1512"/>
                  </a:lnTo>
                  <a:lnTo>
                    <a:pt x="582" y="1524"/>
                  </a:lnTo>
                  <a:lnTo>
                    <a:pt x="594" y="1536"/>
                  </a:lnTo>
                  <a:lnTo>
                    <a:pt x="606" y="1542"/>
                  </a:lnTo>
                  <a:lnTo>
                    <a:pt x="612" y="1548"/>
                  </a:lnTo>
                  <a:lnTo>
                    <a:pt x="618" y="1548"/>
                  </a:lnTo>
                  <a:lnTo>
                    <a:pt x="624" y="1572"/>
                  </a:lnTo>
                  <a:lnTo>
                    <a:pt x="642" y="1572"/>
                  </a:lnTo>
                  <a:lnTo>
                    <a:pt x="660" y="1554"/>
                  </a:lnTo>
                  <a:lnTo>
                    <a:pt x="672" y="1554"/>
                  </a:lnTo>
                  <a:lnTo>
                    <a:pt x="678" y="1560"/>
                  </a:lnTo>
                  <a:lnTo>
                    <a:pt x="690" y="1566"/>
                  </a:lnTo>
                  <a:lnTo>
                    <a:pt x="702" y="1566"/>
                  </a:lnTo>
                  <a:lnTo>
                    <a:pt x="702" y="1560"/>
                  </a:lnTo>
                  <a:lnTo>
                    <a:pt x="708" y="1554"/>
                  </a:lnTo>
                  <a:lnTo>
                    <a:pt x="714" y="1554"/>
                  </a:lnTo>
                  <a:lnTo>
                    <a:pt x="738" y="1584"/>
                  </a:lnTo>
                  <a:lnTo>
                    <a:pt x="756" y="1560"/>
                  </a:lnTo>
                  <a:lnTo>
                    <a:pt x="780" y="1560"/>
                  </a:lnTo>
                  <a:lnTo>
                    <a:pt x="792" y="1548"/>
                  </a:lnTo>
                  <a:lnTo>
                    <a:pt x="804" y="1548"/>
                  </a:lnTo>
                  <a:lnTo>
                    <a:pt x="804" y="1554"/>
                  </a:lnTo>
                  <a:lnTo>
                    <a:pt x="810" y="1560"/>
                  </a:lnTo>
                  <a:lnTo>
                    <a:pt x="834" y="1560"/>
                  </a:lnTo>
                  <a:lnTo>
                    <a:pt x="852" y="1542"/>
                  </a:lnTo>
                  <a:lnTo>
                    <a:pt x="852" y="1536"/>
                  </a:lnTo>
                  <a:lnTo>
                    <a:pt x="858" y="1530"/>
                  </a:lnTo>
                  <a:lnTo>
                    <a:pt x="858" y="1524"/>
                  </a:lnTo>
                  <a:lnTo>
                    <a:pt x="870" y="1524"/>
                  </a:lnTo>
                  <a:lnTo>
                    <a:pt x="888" y="1494"/>
                  </a:lnTo>
                  <a:lnTo>
                    <a:pt x="978" y="1494"/>
                  </a:lnTo>
                  <a:lnTo>
                    <a:pt x="1002" y="1482"/>
                  </a:lnTo>
                  <a:lnTo>
                    <a:pt x="996" y="1464"/>
                  </a:lnTo>
                  <a:lnTo>
                    <a:pt x="996" y="1446"/>
                  </a:lnTo>
                  <a:lnTo>
                    <a:pt x="990" y="1434"/>
                  </a:lnTo>
                  <a:lnTo>
                    <a:pt x="984" y="1428"/>
                  </a:lnTo>
                  <a:lnTo>
                    <a:pt x="966" y="1428"/>
                  </a:lnTo>
                  <a:lnTo>
                    <a:pt x="954" y="1422"/>
                  </a:lnTo>
                  <a:lnTo>
                    <a:pt x="936" y="1386"/>
                  </a:lnTo>
                  <a:lnTo>
                    <a:pt x="936" y="1368"/>
                  </a:lnTo>
                  <a:lnTo>
                    <a:pt x="924" y="1362"/>
                  </a:lnTo>
                  <a:lnTo>
                    <a:pt x="924" y="1326"/>
                  </a:lnTo>
                  <a:lnTo>
                    <a:pt x="912" y="1326"/>
                  </a:lnTo>
                  <a:lnTo>
                    <a:pt x="906" y="1302"/>
                  </a:lnTo>
                  <a:lnTo>
                    <a:pt x="882" y="1302"/>
                  </a:lnTo>
                  <a:lnTo>
                    <a:pt x="876" y="1290"/>
                  </a:lnTo>
                  <a:lnTo>
                    <a:pt x="876" y="1272"/>
                  </a:lnTo>
                  <a:lnTo>
                    <a:pt x="864" y="1266"/>
                  </a:lnTo>
                  <a:lnTo>
                    <a:pt x="858" y="1254"/>
                  </a:lnTo>
                  <a:lnTo>
                    <a:pt x="846" y="1248"/>
                  </a:lnTo>
                  <a:lnTo>
                    <a:pt x="840" y="1242"/>
                  </a:lnTo>
                  <a:lnTo>
                    <a:pt x="816" y="1242"/>
                  </a:lnTo>
                  <a:lnTo>
                    <a:pt x="804" y="1236"/>
                  </a:lnTo>
                  <a:lnTo>
                    <a:pt x="798" y="1236"/>
                  </a:lnTo>
                  <a:lnTo>
                    <a:pt x="798" y="1224"/>
                  </a:lnTo>
                  <a:lnTo>
                    <a:pt x="804" y="1212"/>
                  </a:lnTo>
                  <a:lnTo>
                    <a:pt x="810" y="1206"/>
                  </a:lnTo>
                  <a:lnTo>
                    <a:pt x="804" y="1182"/>
                  </a:lnTo>
                  <a:lnTo>
                    <a:pt x="840" y="1182"/>
                  </a:lnTo>
                  <a:lnTo>
                    <a:pt x="846" y="1188"/>
                  </a:lnTo>
                  <a:lnTo>
                    <a:pt x="852" y="1182"/>
                  </a:lnTo>
                  <a:lnTo>
                    <a:pt x="864" y="1182"/>
                  </a:lnTo>
                  <a:lnTo>
                    <a:pt x="870" y="1176"/>
                  </a:lnTo>
                  <a:lnTo>
                    <a:pt x="870" y="1164"/>
                  </a:lnTo>
                  <a:lnTo>
                    <a:pt x="876" y="1152"/>
                  </a:lnTo>
                  <a:lnTo>
                    <a:pt x="876" y="1116"/>
                  </a:lnTo>
                  <a:lnTo>
                    <a:pt x="870" y="1110"/>
                  </a:lnTo>
                  <a:lnTo>
                    <a:pt x="870" y="1098"/>
                  </a:lnTo>
                  <a:lnTo>
                    <a:pt x="864" y="1086"/>
                  </a:lnTo>
                  <a:lnTo>
                    <a:pt x="864" y="1074"/>
                  </a:lnTo>
                  <a:lnTo>
                    <a:pt x="870" y="1062"/>
                  </a:lnTo>
                  <a:lnTo>
                    <a:pt x="882" y="1056"/>
                  </a:lnTo>
                  <a:lnTo>
                    <a:pt x="888" y="1050"/>
                  </a:lnTo>
                  <a:lnTo>
                    <a:pt x="888" y="1032"/>
                  </a:lnTo>
                  <a:lnTo>
                    <a:pt x="882" y="1020"/>
                  </a:lnTo>
                  <a:lnTo>
                    <a:pt x="882" y="1002"/>
                  </a:lnTo>
                  <a:lnTo>
                    <a:pt x="900" y="984"/>
                  </a:lnTo>
                  <a:lnTo>
                    <a:pt x="906" y="984"/>
                  </a:lnTo>
                  <a:lnTo>
                    <a:pt x="906" y="996"/>
                  </a:lnTo>
                  <a:lnTo>
                    <a:pt x="912" y="1002"/>
                  </a:lnTo>
                  <a:lnTo>
                    <a:pt x="924" y="1002"/>
                  </a:lnTo>
                  <a:lnTo>
                    <a:pt x="930" y="996"/>
                  </a:lnTo>
                  <a:lnTo>
                    <a:pt x="930" y="960"/>
                  </a:lnTo>
                  <a:lnTo>
                    <a:pt x="924" y="954"/>
                  </a:lnTo>
                  <a:lnTo>
                    <a:pt x="924" y="948"/>
                  </a:lnTo>
                  <a:lnTo>
                    <a:pt x="936" y="930"/>
                  </a:lnTo>
                  <a:lnTo>
                    <a:pt x="936" y="906"/>
                  </a:lnTo>
                  <a:lnTo>
                    <a:pt x="942" y="900"/>
                  </a:lnTo>
                  <a:lnTo>
                    <a:pt x="954" y="900"/>
                  </a:lnTo>
                  <a:lnTo>
                    <a:pt x="960" y="894"/>
                  </a:lnTo>
                  <a:lnTo>
                    <a:pt x="960" y="858"/>
                  </a:lnTo>
                  <a:lnTo>
                    <a:pt x="966" y="852"/>
                  </a:lnTo>
                  <a:lnTo>
                    <a:pt x="972" y="840"/>
                  </a:lnTo>
                  <a:lnTo>
                    <a:pt x="978" y="834"/>
                  </a:lnTo>
                  <a:lnTo>
                    <a:pt x="1008" y="834"/>
                  </a:lnTo>
                  <a:lnTo>
                    <a:pt x="1008" y="786"/>
                  </a:lnTo>
                  <a:lnTo>
                    <a:pt x="1014" y="774"/>
                  </a:lnTo>
                  <a:lnTo>
                    <a:pt x="1020" y="768"/>
                  </a:lnTo>
                  <a:lnTo>
                    <a:pt x="1026" y="756"/>
                  </a:lnTo>
                  <a:lnTo>
                    <a:pt x="1032" y="750"/>
                  </a:lnTo>
                  <a:lnTo>
                    <a:pt x="1032" y="708"/>
                  </a:lnTo>
                  <a:lnTo>
                    <a:pt x="1026" y="660"/>
                  </a:lnTo>
                  <a:lnTo>
                    <a:pt x="1020" y="654"/>
                  </a:lnTo>
                  <a:lnTo>
                    <a:pt x="1020" y="636"/>
                  </a:lnTo>
                  <a:lnTo>
                    <a:pt x="1032" y="630"/>
                  </a:lnTo>
                  <a:lnTo>
                    <a:pt x="1038" y="630"/>
                  </a:lnTo>
                  <a:lnTo>
                    <a:pt x="1038" y="594"/>
                  </a:lnTo>
                  <a:lnTo>
                    <a:pt x="1044" y="594"/>
                  </a:lnTo>
                  <a:lnTo>
                    <a:pt x="1050" y="588"/>
                  </a:lnTo>
                  <a:lnTo>
                    <a:pt x="1056" y="576"/>
                  </a:lnTo>
                  <a:lnTo>
                    <a:pt x="1056" y="534"/>
                  </a:lnTo>
                  <a:lnTo>
                    <a:pt x="1050" y="528"/>
                  </a:lnTo>
                  <a:lnTo>
                    <a:pt x="1050" y="516"/>
                  </a:lnTo>
                  <a:lnTo>
                    <a:pt x="1062" y="516"/>
                  </a:lnTo>
                  <a:lnTo>
                    <a:pt x="1068" y="510"/>
                  </a:lnTo>
                  <a:lnTo>
                    <a:pt x="1068" y="492"/>
                  </a:lnTo>
                  <a:lnTo>
                    <a:pt x="1086" y="492"/>
                  </a:lnTo>
                  <a:lnTo>
                    <a:pt x="1092" y="486"/>
                  </a:lnTo>
                  <a:lnTo>
                    <a:pt x="1092" y="480"/>
                  </a:lnTo>
                  <a:lnTo>
                    <a:pt x="1098" y="474"/>
                  </a:lnTo>
                  <a:lnTo>
                    <a:pt x="1098" y="462"/>
                  </a:lnTo>
                  <a:lnTo>
                    <a:pt x="1110" y="462"/>
                  </a:lnTo>
                  <a:lnTo>
                    <a:pt x="1128" y="456"/>
                  </a:lnTo>
                  <a:lnTo>
                    <a:pt x="1152" y="444"/>
                  </a:lnTo>
                  <a:lnTo>
                    <a:pt x="1164" y="420"/>
                  </a:lnTo>
                  <a:lnTo>
                    <a:pt x="1164" y="408"/>
                  </a:lnTo>
                  <a:lnTo>
                    <a:pt x="1128" y="384"/>
                  </a:lnTo>
                  <a:lnTo>
                    <a:pt x="1128" y="378"/>
                  </a:lnTo>
                  <a:lnTo>
                    <a:pt x="1122" y="372"/>
                  </a:lnTo>
                  <a:lnTo>
                    <a:pt x="1122" y="360"/>
                  </a:lnTo>
                  <a:lnTo>
                    <a:pt x="1116" y="354"/>
                  </a:lnTo>
                  <a:lnTo>
                    <a:pt x="1092" y="354"/>
                  </a:lnTo>
                  <a:lnTo>
                    <a:pt x="1080" y="342"/>
                  </a:lnTo>
                  <a:lnTo>
                    <a:pt x="1080" y="330"/>
                  </a:lnTo>
                  <a:lnTo>
                    <a:pt x="1074" y="312"/>
                  </a:lnTo>
                  <a:lnTo>
                    <a:pt x="1074" y="294"/>
                  </a:lnTo>
                  <a:lnTo>
                    <a:pt x="1068" y="282"/>
                  </a:lnTo>
                  <a:lnTo>
                    <a:pt x="1068" y="264"/>
                  </a:lnTo>
                  <a:lnTo>
                    <a:pt x="1062" y="264"/>
                  </a:lnTo>
                  <a:lnTo>
                    <a:pt x="1062" y="240"/>
                  </a:lnTo>
                  <a:lnTo>
                    <a:pt x="1056" y="222"/>
                  </a:lnTo>
                  <a:lnTo>
                    <a:pt x="1056" y="180"/>
                  </a:lnTo>
                  <a:lnTo>
                    <a:pt x="1050" y="168"/>
                  </a:lnTo>
                  <a:lnTo>
                    <a:pt x="1068" y="162"/>
                  </a:lnTo>
                  <a:lnTo>
                    <a:pt x="1038" y="132"/>
                  </a:lnTo>
                  <a:lnTo>
                    <a:pt x="1038" y="90"/>
                  </a:lnTo>
                  <a:lnTo>
                    <a:pt x="1032" y="78"/>
                  </a:lnTo>
                  <a:lnTo>
                    <a:pt x="1026" y="72"/>
                  </a:lnTo>
                  <a:lnTo>
                    <a:pt x="1014" y="66"/>
                  </a:lnTo>
                  <a:lnTo>
                    <a:pt x="984" y="36"/>
                  </a:lnTo>
                  <a:lnTo>
                    <a:pt x="972" y="36"/>
                  </a:lnTo>
                  <a:lnTo>
                    <a:pt x="954" y="18"/>
                  </a:lnTo>
                  <a:lnTo>
                    <a:pt x="948" y="0"/>
                  </a:lnTo>
                  <a:lnTo>
                    <a:pt x="924" y="24"/>
                  </a:lnTo>
                  <a:lnTo>
                    <a:pt x="894" y="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45"/>
            <p:cNvSpPr/>
            <p:nvPr/>
          </p:nvSpPr>
          <p:spPr>
            <a:xfrm>
              <a:off x="7115400" y="3390480"/>
              <a:ext cx="36000" cy="68760"/>
            </a:xfrm>
            <a:custGeom>
              <a:avLst/>
              <a:gdLst/>
              <a:ahLst/>
              <a:rect l="l" t="t" r="r" b="b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46"/>
            <p:cNvSpPr/>
            <p:nvPr/>
          </p:nvSpPr>
          <p:spPr>
            <a:xfrm>
              <a:off x="5792040" y="2772000"/>
              <a:ext cx="186840" cy="138960"/>
            </a:xfrm>
            <a:custGeom>
              <a:avLst/>
              <a:gdLst/>
              <a:ahLst/>
              <a:rect l="l" t="t" r="r" b="b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47"/>
            <p:cNvSpPr/>
            <p:nvPr/>
          </p:nvSpPr>
          <p:spPr>
            <a:xfrm>
              <a:off x="6530400" y="3346920"/>
              <a:ext cx="152280" cy="248040"/>
            </a:xfrm>
            <a:custGeom>
              <a:avLst/>
              <a:gdLst/>
              <a:ahLst/>
              <a:rect l="l" t="t" r="r" b="b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48"/>
            <p:cNvSpPr/>
            <p:nvPr/>
          </p:nvSpPr>
          <p:spPr>
            <a:xfrm>
              <a:off x="8284680" y="3686040"/>
              <a:ext cx="78840" cy="78480"/>
            </a:xfrm>
            <a:custGeom>
              <a:avLst/>
              <a:gdLst/>
              <a:ahLst/>
              <a:rect l="l" t="t" r="r" b="b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49"/>
            <p:cNvSpPr/>
            <p:nvPr/>
          </p:nvSpPr>
          <p:spPr>
            <a:xfrm>
              <a:off x="6103080" y="2715120"/>
              <a:ext cx="45000" cy="26280"/>
            </a:xfrm>
            <a:custGeom>
              <a:avLst/>
              <a:gdLst/>
              <a:ahLst/>
              <a:rect l="l" t="t" r="r" b="b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50"/>
            <p:cNvSpPr/>
            <p:nvPr/>
          </p:nvSpPr>
          <p:spPr>
            <a:xfrm>
              <a:off x="6149520" y="2669040"/>
              <a:ext cx="75600" cy="32400"/>
            </a:xfrm>
            <a:custGeom>
              <a:avLst/>
              <a:gdLst/>
              <a:ahLst/>
              <a:rect l="l" t="t" r="r" b="b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51"/>
            <p:cNvSpPr/>
            <p:nvPr/>
          </p:nvSpPr>
          <p:spPr>
            <a:xfrm>
              <a:off x="5707080" y="3381480"/>
              <a:ext cx="43560" cy="60840"/>
            </a:xfrm>
            <a:custGeom>
              <a:avLst/>
              <a:gdLst/>
              <a:ahLst/>
              <a:rect l="l" t="t" r="r" b="b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52"/>
            <p:cNvSpPr/>
            <p:nvPr/>
          </p:nvSpPr>
          <p:spPr>
            <a:xfrm>
              <a:off x="5662440" y="3259080"/>
              <a:ext cx="88200" cy="83160"/>
            </a:xfrm>
            <a:custGeom>
              <a:avLst/>
              <a:gdLst/>
              <a:ahLst/>
              <a:rect l="l" t="t" r="r" b="b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53"/>
            <p:cNvSpPr/>
            <p:nvPr/>
          </p:nvSpPr>
          <p:spPr>
            <a:xfrm>
              <a:off x="6421680" y="2981520"/>
              <a:ext cx="317520" cy="286200"/>
            </a:xfrm>
            <a:custGeom>
              <a:avLst/>
              <a:gdLst/>
              <a:ahLst/>
              <a:rect l="l" t="t" r="r" b="b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54"/>
            <p:cNvSpPr/>
            <p:nvPr/>
          </p:nvSpPr>
          <p:spPr>
            <a:xfrm>
              <a:off x="6345000" y="3583080"/>
              <a:ext cx="31680" cy="33480"/>
            </a:xfrm>
            <a:custGeom>
              <a:avLst/>
              <a:gdLst/>
              <a:ahLst/>
              <a:rect l="l" t="t" r="r" b="b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55"/>
            <p:cNvSpPr/>
            <p:nvPr/>
          </p:nvSpPr>
          <p:spPr>
            <a:xfrm>
              <a:off x="7919640" y="2503080"/>
              <a:ext cx="63720" cy="268560"/>
            </a:xfrm>
            <a:custGeom>
              <a:avLst/>
              <a:gdLst/>
              <a:ahLst/>
              <a:rect l="l" t="t" r="r" b="b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56"/>
            <p:cNvSpPr/>
            <p:nvPr/>
          </p:nvSpPr>
          <p:spPr>
            <a:xfrm>
              <a:off x="6184800" y="2169360"/>
              <a:ext cx="1932480" cy="648360"/>
            </a:xfrm>
            <a:custGeom>
              <a:avLst/>
              <a:gdLst/>
              <a:ahLst/>
              <a:rect l="l" t="t" r="r" b="b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solidFill>
              <a:srgbClr val="c85660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57"/>
            <p:cNvSpPr/>
            <p:nvPr/>
          </p:nvSpPr>
          <p:spPr>
            <a:xfrm>
              <a:off x="6665400" y="3088800"/>
              <a:ext cx="12960" cy="32400"/>
            </a:xfrm>
            <a:custGeom>
              <a:avLst/>
              <a:gdLst/>
              <a:ahLst/>
              <a:rect l="l" t="t" r="r" b="b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58"/>
            <p:cNvSpPr/>
            <p:nvPr/>
          </p:nvSpPr>
          <p:spPr>
            <a:xfrm>
              <a:off x="4902840" y="3231720"/>
              <a:ext cx="29160" cy="12960"/>
            </a:xfrm>
            <a:custGeom>
              <a:avLst/>
              <a:gdLst/>
              <a:ahLst/>
              <a:rect l="l" t="t" r="r" b="b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59"/>
            <p:cNvSpPr/>
            <p:nvPr/>
          </p:nvSpPr>
          <p:spPr>
            <a:xfrm>
              <a:off x="5784480" y="2802240"/>
              <a:ext cx="47520" cy="91800"/>
            </a:xfrm>
            <a:custGeom>
              <a:avLst/>
              <a:gdLst/>
              <a:ahLst/>
              <a:rect l="l" t="t" r="r" b="b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60"/>
            <p:cNvSpPr/>
            <p:nvPr/>
          </p:nvSpPr>
          <p:spPr>
            <a:xfrm>
              <a:off x="7684560" y="3225240"/>
              <a:ext cx="152280" cy="269280"/>
            </a:xfrm>
            <a:custGeom>
              <a:avLst/>
              <a:gdLst/>
              <a:ahLst/>
              <a:rect l="l" t="t" r="r" b="b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CustomShape 61"/>
            <p:cNvSpPr/>
            <p:nvPr/>
          </p:nvSpPr>
          <p:spPr>
            <a:xfrm>
              <a:off x="4670280" y="3564360"/>
              <a:ext cx="201240" cy="334080"/>
            </a:xfrm>
            <a:custGeom>
              <a:avLst/>
              <a:gdLst/>
              <a:ahLst/>
              <a:rect l="l" t="t" r="r" b="b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62"/>
            <p:cNvSpPr/>
            <p:nvPr/>
          </p:nvSpPr>
          <p:spPr>
            <a:xfrm>
              <a:off x="4977720" y="3913920"/>
              <a:ext cx="127800" cy="152280"/>
            </a:xfrm>
            <a:custGeom>
              <a:avLst/>
              <a:gdLst/>
              <a:ahLst/>
              <a:rect l="l" t="t" r="r" b="b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63"/>
            <p:cNvSpPr/>
            <p:nvPr/>
          </p:nvSpPr>
          <p:spPr>
            <a:xfrm>
              <a:off x="8042040" y="3598200"/>
              <a:ext cx="232200" cy="163800"/>
            </a:xfrm>
            <a:custGeom>
              <a:avLst/>
              <a:gdLst/>
              <a:ahLst/>
              <a:rect l="l" t="t" r="r" b="b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64"/>
            <p:cNvSpPr/>
            <p:nvPr/>
          </p:nvSpPr>
          <p:spPr>
            <a:xfrm>
              <a:off x="4649040" y="3390480"/>
              <a:ext cx="86400" cy="43920"/>
            </a:xfrm>
            <a:custGeom>
              <a:avLst/>
              <a:gdLst/>
              <a:ahLst/>
              <a:rect l="l" t="t" r="r" b="b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65"/>
            <p:cNvSpPr/>
            <p:nvPr/>
          </p:nvSpPr>
          <p:spPr>
            <a:xfrm>
              <a:off x="6803640" y="2893680"/>
              <a:ext cx="224640" cy="237600"/>
            </a:xfrm>
            <a:custGeom>
              <a:avLst/>
              <a:gdLst/>
              <a:ahLst/>
              <a:rect l="l" t="t" r="r" b="b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66"/>
            <p:cNvSpPr/>
            <p:nvPr/>
          </p:nvSpPr>
          <p:spPr>
            <a:xfrm>
              <a:off x="7580880" y="3251880"/>
              <a:ext cx="19800" cy="12960"/>
            </a:xfrm>
            <a:custGeom>
              <a:avLst/>
              <a:gdLst/>
              <a:ahLst/>
              <a:rect l="l" t="t" r="r" b="b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67"/>
            <p:cNvSpPr/>
            <p:nvPr/>
          </p:nvSpPr>
          <p:spPr>
            <a:xfrm>
              <a:off x="6688080" y="3110760"/>
              <a:ext cx="115200" cy="150480"/>
            </a:xfrm>
            <a:custGeom>
              <a:avLst/>
              <a:gdLst/>
              <a:ahLst/>
              <a:rect l="l" t="t" r="r" b="b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68"/>
            <p:cNvSpPr/>
            <p:nvPr/>
          </p:nvSpPr>
          <p:spPr>
            <a:xfrm>
              <a:off x="6000480" y="2186280"/>
              <a:ext cx="289440" cy="335880"/>
            </a:xfrm>
            <a:custGeom>
              <a:avLst/>
              <a:gdLst/>
              <a:ahLst/>
              <a:rect l="l" t="t" r="r" b="b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stomShape 69"/>
            <p:cNvSpPr/>
            <p:nvPr/>
          </p:nvSpPr>
          <p:spPr>
            <a:xfrm>
              <a:off x="5949000" y="3313080"/>
              <a:ext cx="178200" cy="172800"/>
            </a:xfrm>
            <a:custGeom>
              <a:avLst/>
              <a:gdLst/>
              <a:ahLst/>
              <a:rect l="l" t="t" r="r" b="b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70"/>
            <p:cNvSpPr/>
            <p:nvPr/>
          </p:nvSpPr>
          <p:spPr>
            <a:xfrm>
              <a:off x="5910840" y="3139200"/>
              <a:ext cx="237240" cy="211680"/>
            </a:xfrm>
            <a:custGeom>
              <a:avLst/>
              <a:gdLst/>
              <a:ahLst/>
              <a:rect l="l" t="t" r="r" b="b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71"/>
            <p:cNvSpPr/>
            <p:nvPr/>
          </p:nvSpPr>
          <p:spPr>
            <a:xfrm>
              <a:off x="4584240" y="3295440"/>
              <a:ext cx="69480" cy="74160"/>
            </a:xfrm>
            <a:custGeom>
              <a:avLst/>
              <a:gdLst/>
              <a:ahLst/>
              <a:rect l="l" t="t" r="r" b="b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72"/>
            <p:cNvSpPr/>
            <p:nvPr/>
          </p:nvSpPr>
          <p:spPr>
            <a:xfrm>
              <a:off x="8175960" y="4187160"/>
              <a:ext cx="271080" cy="220680"/>
            </a:xfrm>
            <a:custGeom>
              <a:avLst/>
              <a:gdLst/>
              <a:ahLst/>
              <a:rect l="l" t="t" r="r" b="b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73"/>
            <p:cNvSpPr/>
            <p:nvPr/>
          </p:nvSpPr>
          <p:spPr>
            <a:xfrm>
              <a:off x="5129640" y="2635200"/>
              <a:ext cx="90720" cy="86760"/>
            </a:xfrm>
            <a:custGeom>
              <a:avLst/>
              <a:gdLst/>
              <a:ahLst/>
              <a:rect l="l" t="t" r="r" b="b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74"/>
            <p:cNvSpPr/>
            <p:nvPr/>
          </p:nvSpPr>
          <p:spPr>
            <a:xfrm>
              <a:off x="5966640" y="2601720"/>
              <a:ext cx="56880" cy="46800"/>
            </a:xfrm>
            <a:custGeom>
              <a:avLst/>
              <a:gdLst/>
              <a:ahLst/>
              <a:rect l="l" t="t" r="r" b="b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75"/>
            <p:cNvSpPr/>
            <p:nvPr/>
          </p:nvSpPr>
          <p:spPr>
            <a:xfrm>
              <a:off x="7085880" y="3012480"/>
              <a:ext cx="125280" cy="73440"/>
            </a:xfrm>
            <a:custGeom>
              <a:avLst/>
              <a:gdLst/>
              <a:ahLst/>
              <a:rect l="l" t="t" r="r" b="b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CustomShape 76"/>
            <p:cNvSpPr/>
            <p:nvPr/>
          </p:nvSpPr>
          <p:spPr>
            <a:xfrm>
              <a:off x="6083640" y="3872160"/>
              <a:ext cx="203760" cy="218880"/>
            </a:xfrm>
            <a:custGeom>
              <a:avLst/>
              <a:gdLst/>
              <a:ahLst/>
              <a:rect l="l" t="t" r="r" b="b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77"/>
            <p:cNvSpPr/>
            <p:nvPr/>
          </p:nvSpPr>
          <p:spPr>
            <a:xfrm>
              <a:off x="7283160" y="3047040"/>
              <a:ext cx="136080" cy="336960"/>
            </a:xfrm>
            <a:custGeom>
              <a:avLst/>
              <a:gdLst/>
              <a:ahLst/>
              <a:rect l="l" t="t" r="r" b="b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78"/>
            <p:cNvSpPr/>
            <p:nvPr/>
          </p:nvSpPr>
          <p:spPr>
            <a:xfrm>
              <a:off x="6361920" y="3755160"/>
              <a:ext cx="162360" cy="300600"/>
            </a:xfrm>
            <a:custGeom>
              <a:avLst/>
              <a:gdLst/>
              <a:ahLst/>
              <a:rect l="l" t="t" r="r" b="b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CustomShape 79"/>
            <p:cNvSpPr/>
            <p:nvPr/>
          </p:nvSpPr>
          <p:spPr>
            <a:xfrm>
              <a:off x="5717160" y="2914920"/>
              <a:ext cx="181800" cy="147960"/>
            </a:xfrm>
            <a:custGeom>
              <a:avLst/>
              <a:gdLst/>
              <a:ahLst/>
              <a:rect l="l" t="t" r="r" b="b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80"/>
            <p:cNvSpPr/>
            <p:nvPr/>
          </p:nvSpPr>
          <p:spPr>
            <a:xfrm>
              <a:off x="6174720" y="2774520"/>
              <a:ext cx="23400" cy="30600"/>
            </a:xfrm>
            <a:custGeom>
              <a:avLst/>
              <a:gdLst/>
              <a:ahLst/>
              <a:rect l="l" t="t" r="r" b="b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81"/>
            <p:cNvSpPr/>
            <p:nvPr/>
          </p:nvSpPr>
          <p:spPr>
            <a:xfrm>
              <a:off x="7093440" y="2622960"/>
              <a:ext cx="448200" cy="187920"/>
            </a:xfrm>
            <a:custGeom>
              <a:avLst/>
              <a:gdLst/>
              <a:ahLst/>
              <a:rect l="l" t="t" r="r" b="b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82"/>
            <p:cNvSpPr/>
            <p:nvPr/>
          </p:nvSpPr>
          <p:spPr>
            <a:xfrm>
              <a:off x="6282720" y="2688480"/>
              <a:ext cx="45000" cy="52920"/>
            </a:xfrm>
            <a:custGeom>
              <a:avLst/>
              <a:gdLst/>
              <a:ahLst/>
              <a:rect l="l" t="t" r="r" b="b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83"/>
            <p:cNvSpPr/>
            <p:nvPr/>
          </p:nvSpPr>
          <p:spPr>
            <a:xfrm>
              <a:off x="4217400" y="2972520"/>
              <a:ext cx="397440" cy="327960"/>
            </a:xfrm>
            <a:custGeom>
              <a:avLst/>
              <a:gdLst/>
              <a:ahLst/>
              <a:rect l="l" t="t" r="r" b="b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84"/>
            <p:cNvSpPr/>
            <p:nvPr/>
          </p:nvSpPr>
          <p:spPr>
            <a:xfrm>
              <a:off x="6117480" y="2908440"/>
              <a:ext cx="6480" cy="5760"/>
            </a:xfrm>
            <a:custGeom>
              <a:avLst/>
              <a:gdLst/>
              <a:ahLst/>
              <a:rect l="l" t="t" r="r" b="b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85"/>
            <p:cNvSpPr/>
            <p:nvPr/>
          </p:nvSpPr>
          <p:spPr>
            <a:xfrm>
              <a:off x="5656320" y="3070800"/>
              <a:ext cx="182520" cy="226080"/>
            </a:xfrm>
            <a:custGeom>
              <a:avLst/>
              <a:gdLst/>
              <a:ahLst/>
              <a:rect l="l" t="t" r="r" b="b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CustomShape 86"/>
            <p:cNvSpPr/>
            <p:nvPr/>
          </p:nvSpPr>
          <p:spPr>
            <a:xfrm>
              <a:off x="5722920" y="3110760"/>
              <a:ext cx="248400" cy="269280"/>
            </a:xfrm>
            <a:custGeom>
              <a:avLst/>
              <a:gdLst/>
              <a:ahLst/>
              <a:rect l="l" t="t" r="r" b="b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87"/>
            <p:cNvSpPr/>
            <p:nvPr/>
          </p:nvSpPr>
          <p:spPr>
            <a:xfrm>
              <a:off x="7425720" y="3442680"/>
              <a:ext cx="64440" cy="98280"/>
            </a:xfrm>
            <a:custGeom>
              <a:avLst/>
              <a:gdLst/>
              <a:ahLst/>
              <a:rect l="l" t="t" r="r" b="b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CustomShape 88"/>
            <p:cNvSpPr/>
            <p:nvPr/>
          </p:nvSpPr>
          <p:spPr>
            <a:xfrm>
              <a:off x="7578360" y="3431160"/>
              <a:ext cx="147240" cy="118440"/>
            </a:xfrm>
            <a:custGeom>
              <a:avLst/>
              <a:gdLst/>
              <a:ahLst/>
              <a:rect l="l" t="t" r="r" b="b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CustomShape 89"/>
            <p:cNvSpPr/>
            <p:nvPr/>
          </p:nvSpPr>
          <p:spPr>
            <a:xfrm>
              <a:off x="6400800" y="3735720"/>
              <a:ext cx="50040" cy="140760"/>
            </a:xfrm>
            <a:custGeom>
              <a:avLst/>
              <a:gdLst/>
              <a:ahLst/>
              <a:rect l="l" t="t" r="r" b="b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CustomShape 90"/>
            <p:cNvSpPr/>
            <p:nvPr/>
          </p:nvSpPr>
          <p:spPr>
            <a:xfrm>
              <a:off x="6547320" y="3787200"/>
              <a:ext cx="126000" cy="245520"/>
            </a:xfrm>
            <a:custGeom>
              <a:avLst/>
              <a:gdLst/>
              <a:ahLst/>
              <a:rect l="l" t="t" r="r" b="b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91"/>
            <p:cNvSpPr/>
            <p:nvPr/>
          </p:nvSpPr>
          <p:spPr>
            <a:xfrm>
              <a:off x="6204240" y="2795760"/>
              <a:ext cx="34920" cy="28800"/>
            </a:xfrm>
            <a:custGeom>
              <a:avLst/>
              <a:gdLst/>
              <a:ahLst/>
              <a:rect l="l" t="t" r="r" b="b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stomShape 92"/>
            <p:cNvSpPr/>
            <p:nvPr/>
          </p:nvSpPr>
          <p:spPr>
            <a:xfrm>
              <a:off x="6001200" y="2659320"/>
              <a:ext cx="10440" cy="9360"/>
            </a:xfrm>
            <a:custGeom>
              <a:avLst/>
              <a:gdLst/>
              <a:ahLst/>
              <a:rect l="l" t="t" r="r" b="b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93"/>
            <p:cNvSpPr/>
            <p:nvPr/>
          </p:nvSpPr>
          <p:spPr>
            <a:xfrm>
              <a:off x="6050160" y="2709000"/>
              <a:ext cx="2880" cy="5040"/>
            </a:xfrm>
            <a:custGeom>
              <a:avLst/>
              <a:gdLst/>
              <a:ahLst/>
              <a:rect l="l" t="t" r="r" b="b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CustomShape 94"/>
            <p:cNvSpPr/>
            <p:nvPr/>
          </p:nvSpPr>
          <p:spPr>
            <a:xfrm>
              <a:off x="6048360" y="2961720"/>
              <a:ext cx="234720" cy="249840"/>
            </a:xfrm>
            <a:custGeom>
              <a:avLst/>
              <a:gdLst/>
              <a:ahLst/>
              <a:rect l="l" t="t" r="r" b="b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CustomShape 95"/>
            <p:cNvSpPr/>
            <p:nvPr/>
          </p:nvSpPr>
          <p:spPr>
            <a:xfrm>
              <a:off x="5727960" y="3409200"/>
              <a:ext cx="66240" cy="76680"/>
            </a:xfrm>
            <a:custGeom>
              <a:avLst/>
              <a:gdLst/>
              <a:ahLst/>
              <a:rect l="l" t="t" r="r" b="b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stomShape 96"/>
            <p:cNvSpPr/>
            <p:nvPr/>
          </p:nvSpPr>
          <p:spPr>
            <a:xfrm>
              <a:off x="6307200" y="4084200"/>
              <a:ext cx="36000" cy="36000"/>
            </a:xfrm>
            <a:custGeom>
              <a:avLst/>
              <a:gdLst/>
              <a:ahLst/>
              <a:rect l="l" t="t" r="r" b="b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stomShape 97"/>
            <p:cNvSpPr/>
            <p:nvPr/>
          </p:nvSpPr>
          <p:spPr>
            <a:xfrm>
              <a:off x="6417720" y="2936880"/>
              <a:ext cx="23400" cy="34200"/>
            </a:xfrm>
            <a:custGeom>
              <a:avLst/>
              <a:gdLst/>
              <a:ahLst/>
              <a:rect l="l" t="t" r="r" b="b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stomShape 98"/>
            <p:cNvSpPr/>
            <p:nvPr/>
          </p:nvSpPr>
          <p:spPr>
            <a:xfrm>
              <a:off x="6196680" y="2521800"/>
              <a:ext cx="90720" cy="40320"/>
            </a:xfrm>
            <a:custGeom>
              <a:avLst/>
              <a:gdLst/>
              <a:ahLst/>
              <a:rect l="l" t="t" r="r" b="b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CustomShape 99"/>
            <p:cNvSpPr/>
            <p:nvPr/>
          </p:nvSpPr>
          <p:spPr>
            <a:xfrm>
              <a:off x="7403760" y="3156120"/>
              <a:ext cx="128520" cy="156600"/>
            </a:xfrm>
            <a:custGeom>
              <a:avLst/>
              <a:gdLst/>
              <a:ahLst/>
              <a:rect l="l" t="t" r="r" b="b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CustomShape 100"/>
            <p:cNvSpPr/>
            <p:nvPr/>
          </p:nvSpPr>
          <p:spPr>
            <a:xfrm>
              <a:off x="6890400" y="2782440"/>
              <a:ext cx="143640" cy="69840"/>
            </a:xfrm>
            <a:custGeom>
              <a:avLst/>
              <a:gdLst/>
              <a:ahLst/>
              <a:rect l="l" t="t" r="r" b="b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CustomShape 101"/>
            <p:cNvSpPr/>
            <p:nvPr/>
          </p:nvSpPr>
          <p:spPr>
            <a:xfrm>
              <a:off x="6594480" y="3020400"/>
              <a:ext cx="29160" cy="26280"/>
            </a:xfrm>
            <a:custGeom>
              <a:avLst/>
              <a:gdLst/>
              <a:ahLst/>
              <a:rect l="l" t="t" r="r" b="b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102"/>
            <p:cNvSpPr/>
            <p:nvPr/>
          </p:nvSpPr>
          <p:spPr>
            <a:xfrm>
              <a:off x="7710480" y="2865960"/>
              <a:ext cx="57960" cy="95400"/>
            </a:xfrm>
            <a:custGeom>
              <a:avLst/>
              <a:gdLst/>
              <a:ahLst/>
              <a:rect l="l" t="t" r="r" b="b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CustomShape 103"/>
            <p:cNvSpPr/>
            <p:nvPr/>
          </p:nvSpPr>
          <p:spPr>
            <a:xfrm>
              <a:off x="7661880" y="2787120"/>
              <a:ext cx="69480" cy="93600"/>
            </a:xfrm>
            <a:custGeom>
              <a:avLst/>
              <a:gdLst/>
              <a:ahLst/>
              <a:rect l="l" t="t" r="r" b="b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CustomShape 104"/>
            <p:cNvSpPr/>
            <p:nvPr/>
          </p:nvSpPr>
          <p:spPr>
            <a:xfrm>
              <a:off x="6424200" y="3479040"/>
              <a:ext cx="120240" cy="171720"/>
            </a:xfrm>
            <a:custGeom>
              <a:avLst/>
              <a:gdLst/>
              <a:ahLst/>
              <a:rect l="l" t="t" r="r" b="b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stomShape 105"/>
            <p:cNvSpPr/>
            <p:nvPr/>
          </p:nvSpPr>
          <p:spPr>
            <a:xfrm>
              <a:off x="6547320" y="2567880"/>
              <a:ext cx="536400" cy="262440"/>
            </a:xfrm>
            <a:custGeom>
              <a:avLst/>
              <a:gdLst/>
              <a:ahLst/>
              <a:rect l="l" t="t" r="r" b="b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stomShape 106"/>
            <p:cNvSpPr/>
            <p:nvPr/>
          </p:nvSpPr>
          <p:spPr>
            <a:xfrm>
              <a:off x="6424200" y="2961000"/>
              <a:ext cx="59400" cy="75960"/>
            </a:xfrm>
            <a:custGeom>
              <a:avLst/>
              <a:gdLst/>
              <a:ahLst/>
              <a:rect l="l" t="t" r="r" b="b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CustomShape 107"/>
            <p:cNvSpPr/>
            <p:nvPr/>
          </p:nvSpPr>
          <p:spPr>
            <a:xfrm>
              <a:off x="4731840" y="3231720"/>
              <a:ext cx="32400" cy="11160"/>
            </a:xfrm>
            <a:custGeom>
              <a:avLst/>
              <a:gdLst/>
              <a:ahLst/>
              <a:rect l="l" t="t" r="r" b="b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108"/>
            <p:cNvSpPr/>
            <p:nvPr/>
          </p:nvSpPr>
          <p:spPr>
            <a:xfrm>
              <a:off x="7743600" y="2741040"/>
              <a:ext cx="186840" cy="384840"/>
            </a:xfrm>
            <a:custGeom>
              <a:avLst/>
              <a:gdLst/>
              <a:ahLst/>
              <a:rect l="l" t="t" r="r" b="b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109"/>
            <p:cNvSpPr/>
            <p:nvPr/>
          </p:nvSpPr>
          <p:spPr>
            <a:xfrm>
              <a:off x="6011280" y="2712600"/>
              <a:ext cx="166680" cy="186120"/>
            </a:xfrm>
            <a:custGeom>
              <a:avLst/>
              <a:gdLst/>
              <a:ahLst/>
              <a:rect l="l" t="t" r="r" b="b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110"/>
            <p:cNvSpPr/>
            <p:nvPr/>
          </p:nvSpPr>
          <p:spPr>
            <a:xfrm>
              <a:off x="6411600" y="2958120"/>
              <a:ext cx="21600" cy="72360"/>
            </a:xfrm>
            <a:custGeom>
              <a:avLst/>
              <a:gdLst/>
              <a:ahLst/>
              <a:rect l="l" t="t" r="r" b="b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CustomShape 111"/>
            <p:cNvSpPr/>
            <p:nvPr/>
          </p:nvSpPr>
          <p:spPr>
            <a:xfrm>
              <a:off x="5793840" y="2569680"/>
              <a:ext cx="59400" cy="66240"/>
            </a:xfrm>
            <a:custGeom>
              <a:avLst/>
              <a:gdLst/>
              <a:ahLst/>
              <a:rect l="l" t="t" r="r" b="b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CustomShape 112"/>
            <p:cNvSpPr/>
            <p:nvPr/>
          </p:nvSpPr>
          <p:spPr>
            <a:xfrm>
              <a:off x="6474960" y="2888280"/>
              <a:ext cx="145440" cy="148680"/>
            </a:xfrm>
            <a:custGeom>
              <a:avLst/>
              <a:gdLst/>
              <a:ahLst/>
              <a:rect l="l" t="t" r="r" b="b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CustomShape 113"/>
            <p:cNvSpPr/>
            <p:nvPr/>
          </p:nvSpPr>
          <p:spPr>
            <a:xfrm>
              <a:off x="6537240" y="2842920"/>
              <a:ext cx="307440" cy="265680"/>
            </a:xfrm>
            <a:custGeom>
              <a:avLst/>
              <a:gdLst/>
              <a:ahLst/>
              <a:rect l="l" t="t" r="r" b="b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CustomShape 114"/>
            <p:cNvSpPr/>
            <p:nvPr/>
          </p:nvSpPr>
          <p:spPr>
            <a:xfrm>
              <a:off x="7353360" y="3462120"/>
              <a:ext cx="697680" cy="292320"/>
            </a:xfrm>
            <a:custGeom>
              <a:avLst/>
              <a:gdLst/>
              <a:ahLst/>
              <a:rect l="l" t="t" r="r" b="b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CustomShape 115"/>
            <p:cNvSpPr/>
            <p:nvPr/>
          </p:nvSpPr>
          <p:spPr>
            <a:xfrm>
              <a:off x="6925680" y="2912040"/>
              <a:ext cx="417600" cy="530280"/>
            </a:xfrm>
            <a:custGeom>
              <a:avLst/>
              <a:gdLst/>
              <a:ahLst/>
              <a:rect l="l" t="t" r="r" b="b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116"/>
            <p:cNvSpPr/>
            <p:nvPr/>
          </p:nvSpPr>
          <p:spPr>
            <a:xfrm>
              <a:off x="5664960" y="2384280"/>
              <a:ext cx="122040" cy="49320"/>
            </a:xfrm>
            <a:custGeom>
              <a:avLst/>
              <a:gdLst/>
              <a:ahLst/>
              <a:rect l="l" t="t" r="r" b="b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117"/>
            <p:cNvSpPr/>
            <p:nvPr/>
          </p:nvSpPr>
          <p:spPr>
            <a:xfrm>
              <a:off x="6141960" y="2686680"/>
              <a:ext cx="90720" cy="49320"/>
            </a:xfrm>
            <a:custGeom>
              <a:avLst/>
              <a:gdLst/>
              <a:ahLst/>
              <a:rect l="l" t="t" r="r" b="b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118"/>
            <p:cNvSpPr/>
            <p:nvPr/>
          </p:nvSpPr>
          <p:spPr>
            <a:xfrm>
              <a:off x="4560480" y="3274200"/>
              <a:ext cx="95760" cy="55440"/>
            </a:xfrm>
            <a:custGeom>
              <a:avLst/>
              <a:gdLst/>
              <a:ahLst/>
              <a:rect l="l" t="t" r="r" b="b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119"/>
            <p:cNvSpPr/>
            <p:nvPr/>
          </p:nvSpPr>
          <p:spPr>
            <a:xfrm>
              <a:off x="4794840" y="3204000"/>
              <a:ext cx="41760" cy="35280"/>
            </a:xfrm>
            <a:custGeom>
              <a:avLst/>
              <a:gdLst/>
              <a:ahLst/>
              <a:rect l="l" t="t" r="r" b="b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CustomShape 120"/>
            <p:cNvSpPr/>
            <p:nvPr/>
          </p:nvSpPr>
          <p:spPr>
            <a:xfrm>
              <a:off x="5075640" y="3460680"/>
              <a:ext cx="43560" cy="66240"/>
            </a:xfrm>
            <a:custGeom>
              <a:avLst/>
              <a:gdLst/>
              <a:ahLst/>
              <a:rect l="l" t="t" r="r" b="b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CustomShape 121"/>
            <p:cNvSpPr/>
            <p:nvPr/>
          </p:nvSpPr>
          <p:spPr>
            <a:xfrm>
              <a:off x="4973760" y="3411720"/>
              <a:ext cx="68760" cy="131040"/>
            </a:xfrm>
            <a:custGeom>
              <a:avLst/>
              <a:gdLst/>
              <a:ahLst/>
              <a:rect l="l" t="t" r="r" b="b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CustomShape 122"/>
            <p:cNvSpPr/>
            <p:nvPr/>
          </p:nvSpPr>
          <p:spPr>
            <a:xfrm>
              <a:off x="5661360" y="3333600"/>
              <a:ext cx="39240" cy="34200"/>
            </a:xfrm>
            <a:custGeom>
              <a:avLst/>
              <a:gdLst/>
              <a:ahLst/>
              <a:rect l="l" t="t" r="r" b="b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CustomShape 123"/>
            <p:cNvSpPr/>
            <p:nvPr/>
          </p:nvSpPr>
          <p:spPr>
            <a:xfrm>
              <a:off x="5680800" y="3335400"/>
              <a:ext cx="110880" cy="99000"/>
            </a:xfrm>
            <a:custGeom>
              <a:avLst/>
              <a:gdLst/>
              <a:ahLst/>
              <a:rect l="l" t="t" r="r" b="b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CustomShape 124"/>
            <p:cNvSpPr/>
            <p:nvPr/>
          </p:nvSpPr>
          <p:spPr>
            <a:xfrm>
              <a:off x="4516920" y="3240360"/>
              <a:ext cx="63000" cy="75240"/>
            </a:xfrm>
            <a:custGeom>
              <a:avLst/>
              <a:gdLst/>
              <a:ahLst/>
              <a:rect l="l" t="t" r="r" b="b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CustomShape 125"/>
            <p:cNvSpPr/>
            <p:nvPr/>
          </p:nvSpPr>
          <p:spPr>
            <a:xfrm>
              <a:off x="5253480" y="2149920"/>
              <a:ext cx="599040" cy="343080"/>
            </a:xfrm>
            <a:custGeom>
              <a:avLst/>
              <a:gdLst/>
              <a:ahLst/>
              <a:rect l="l" t="t" r="r" b="b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CustomShape 126"/>
            <p:cNvSpPr/>
            <p:nvPr/>
          </p:nvSpPr>
          <p:spPr>
            <a:xfrm>
              <a:off x="6203520" y="2808360"/>
              <a:ext cx="113400" cy="123840"/>
            </a:xfrm>
            <a:custGeom>
              <a:avLst/>
              <a:gdLst/>
              <a:ahLst/>
              <a:rect l="l" t="t" r="r" b="b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CustomShape 127"/>
            <p:cNvSpPr/>
            <p:nvPr/>
          </p:nvSpPr>
          <p:spPr>
            <a:xfrm>
              <a:off x="5856120" y="3362760"/>
              <a:ext cx="68760" cy="115920"/>
            </a:xfrm>
            <a:custGeom>
              <a:avLst/>
              <a:gdLst/>
              <a:ahLst/>
              <a:rect l="l" t="t" r="r" b="b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CustomShape 128"/>
            <p:cNvSpPr/>
            <p:nvPr/>
          </p:nvSpPr>
          <p:spPr>
            <a:xfrm>
              <a:off x="6472440" y="2774520"/>
              <a:ext cx="98280" cy="47520"/>
            </a:xfrm>
            <a:custGeom>
              <a:avLst/>
              <a:gdLst/>
              <a:ahLst/>
              <a:rect l="l" t="t" r="r" b="b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129"/>
            <p:cNvSpPr/>
            <p:nvPr/>
          </p:nvSpPr>
          <p:spPr>
            <a:xfrm>
              <a:off x="5653800" y="3314880"/>
              <a:ext cx="46080" cy="11160"/>
            </a:xfrm>
            <a:custGeom>
              <a:avLst/>
              <a:gdLst/>
              <a:ahLst/>
              <a:rect l="l" t="t" r="r" b="b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CustomShape 130"/>
            <p:cNvSpPr/>
            <p:nvPr/>
          </p:nvSpPr>
          <p:spPr>
            <a:xfrm>
              <a:off x="6038280" y="3520800"/>
              <a:ext cx="88920" cy="114840"/>
            </a:xfrm>
            <a:custGeom>
              <a:avLst/>
              <a:gdLst/>
              <a:ahLst/>
              <a:rect l="l" t="t" r="r" b="b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CustomShape 131"/>
            <p:cNvSpPr/>
            <p:nvPr/>
          </p:nvSpPr>
          <p:spPr>
            <a:xfrm>
              <a:off x="5858640" y="2639880"/>
              <a:ext cx="194400" cy="177120"/>
            </a:xfrm>
            <a:custGeom>
              <a:avLst/>
              <a:gdLst/>
              <a:ahLst/>
              <a:rect l="l" t="t" r="r" b="b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CustomShape 132"/>
            <p:cNvSpPr/>
            <p:nvPr/>
          </p:nvSpPr>
          <p:spPr>
            <a:xfrm>
              <a:off x="6178320" y="2329920"/>
              <a:ext cx="133560" cy="161280"/>
            </a:xfrm>
            <a:custGeom>
              <a:avLst/>
              <a:gdLst/>
              <a:ahLst/>
              <a:rect l="l" t="t" r="r" b="b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CustomShape 133"/>
            <p:cNvSpPr/>
            <p:nvPr/>
          </p:nvSpPr>
          <p:spPr>
            <a:xfrm>
              <a:off x="6408360" y="3294720"/>
              <a:ext cx="225720" cy="207360"/>
            </a:xfrm>
            <a:custGeom>
              <a:avLst/>
              <a:gdLst/>
              <a:ahLst/>
              <a:rect l="l" t="t" r="r" b="b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134"/>
            <p:cNvSpPr/>
            <p:nvPr/>
          </p:nvSpPr>
          <p:spPr>
            <a:xfrm>
              <a:off x="6204240" y="2496960"/>
              <a:ext cx="74520" cy="34200"/>
            </a:xfrm>
            <a:custGeom>
              <a:avLst/>
              <a:gdLst/>
              <a:ahLst/>
              <a:rect l="l" t="t" r="r" b="b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CustomShape 135"/>
            <p:cNvSpPr/>
            <p:nvPr/>
          </p:nvSpPr>
          <p:spPr>
            <a:xfrm>
              <a:off x="6456240" y="3237840"/>
              <a:ext cx="102600" cy="102600"/>
            </a:xfrm>
            <a:custGeom>
              <a:avLst/>
              <a:gdLst/>
              <a:ahLst/>
              <a:rect l="l" t="t" r="r" b="b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CustomShape 136"/>
            <p:cNvSpPr/>
            <p:nvPr/>
          </p:nvSpPr>
          <p:spPr>
            <a:xfrm>
              <a:off x="6048360" y="3522600"/>
              <a:ext cx="30960" cy="24480"/>
            </a:xfrm>
            <a:custGeom>
              <a:avLst/>
              <a:gdLst/>
              <a:ahLst/>
              <a:rect l="l" t="t" r="r" b="b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CustomShape 137"/>
            <p:cNvSpPr/>
            <p:nvPr/>
          </p:nvSpPr>
          <p:spPr>
            <a:xfrm>
              <a:off x="4546440" y="3302640"/>
              <a:ext cx="36000" cy="25200"/>
            </a:xfrm>
            <a:custGeom>
              <a:avLst/>
              <a:gdLst/>
              <a:ahLst/>
              <a:rect l="l" t="t" r="r" b="b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CustomShape 138"/>
            <p:cNvSpPr/>
            <p:nvPr/>
          </p:nvSpPr>
          <p:spPr>
            <a:xfrm>
              <a:off x="6273360" y="2990160"/>
              <a:ext cx="168120" cy="180720"/>
            </a:xfrm>
            <a:custGeom>
              <a:avLst/>
              <a:gdLst/>
              <a:ahLst/>
              <a:rect l="l" t="t" r="r" b="b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CustomShape 139"/>
            <p:cNvSpPr/>
            <p:nvPr/>
          </p:nvSpPr>
          <p:spPr>
            <a:xfrm>
              <a:off x="4672800" y="3535920"/>
              <a:ext cx="88200" cy="118440"/>
            </a:xfrm>
            <a:custGeom>
              <a:avLst/>
              <a:gdLst/>
              <a:ahLst/>
              <a:rect l="l" t="t" r="r" b="b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CustomShape 140"/>
            <p:cNvSpPr/>
            <p:nvPr/>
          </p:nvSpPr>
          <p:spPr>
            <a:xfrm>
              <a:off x="7787160" y="3714120"/>
              <a:ext cx="52920" cy="26280"/>
            </a:xfrm>
            <a:custGeom>
              <a:avLst/>
              <a:gdLst/>
              <a:ahLst/>
              <a:rect l="l" t="t" r="r" b="b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CustomShape 141"/>
            <p:cNvSpPr/>
            <p:nvPr/>
          </p:nvSpPr>
          <p:spPr>
            <a:xfrm>
              <a:off x="4831200" y="3204000"/>
              <a:ext cx="52920" cy="37800"/>
            </a:xfrm>
            <a:custGeom>
              <a:avLst/>
              <a:gdLst/>
              <a:ahLst/>
              <a:rect l="l" t="t" r="r" b="b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CustomShape 142"/>
            <p:cNvSpPr/>
            <p:nvPr/>
          </p:nvSpPr>
          <p:spPr>
            <a:xfrm>
              <a:off x="6537960" y="3335400"/>
              <a:ext cx="24840" cy="29880"/>
            </a:xfrm>
            <a:custGeom>
              <a:avLst/>
              <a:gdLst/>
              <a:ahLst/>
              <a:rect l="l" t="t" r="r" b="b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CustomShape 143"/>
            <p:cNvSpPr/>
            <p:nvPr/>
          </p:nvSpPr>
          <p:spPr>
            <a:xfrm>
              <a:off x="6033960" y="2529720"/>
              <a:ext cx="59400" cy="52920"/>
            </a:xfrm>
            <a:custGeom>
              <a:avLst/>
              <a:gdLst/>
              <a:ahLst/>
              <a:rect l="l" t="t" r="r" b="b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3" name="Group 144"/>
            <p:cNvGrpSpPr/>
            <p:nvPr/>
          </p:nvGrpSpPr>
          <p:grpSpPr>
            <a:xfrm>
              <a:off x="6004440" y="2549160"/>
              <a:ext cx="455760" cy="225000"/>
              <a:chOff x="6004440" y="2549160"/>
              <a:chExt cx="455760" cy="225000"/>
            </a:xfrm>
          </p:grpSpPr>
          <p:sp>
            <p:nvSpPr>
              <p:cNvPr id="884" name="CustomShape 145"/>
              <p:cNvSpPr/>
              <p:nvPr/>
            </p:nvSpPr>
            <p:spPr>
              <a:xfrm>
                <a:off x="6221160" y="2621160"/>
                <a:ext cx="239040" cy="139680"/>
              </a:xfrm>
              <a:custGeom>
                <a:avLst/>
                <a:gdLst/>
                <a:ahLst/>
                <a:rect l="l" t="t" r="r" b="b"/>
                <a:pathLst>
                  <a:path w="1116" h="624">
                    <a:moveTo>
                      <a:pt x="24" y="324"/>
                    </a:moveTo>
                    <a:lnTo>
                      <a:pt x="30" y="324"/>
                    </a:lnTo>
                    <a:lnTo>
                      <a:pt x="36" y="330"/>
                    </a:lnTo>
                    <a:lnTo>
                      <a:pt x="48" y="330"/>
                    </a:lnTo>
                    <a:lnTo>
                      <a:pt x="54" y="336"/>
                    </a:lnTo>
                    <a:lnTo>
                      <a:pt x="78" y="336"/>
                    </a:lnTo>
                    <a:lnTo>
                      <a:pt x="84" y="342"/>
                    </a:lnTo>
                    <a:lnTo>
                      <a:pt x="108" y="342"/>
                    </a:lnTo>
                    <a:lnTo>
                      <a:pt x="114" y="348"/>
                    </a:lnTo>
                    <a:lnTo>
                      <a:pt x="126" y="342"/>
                    </a:lnTo>
                    <a:lnTo>
                      <a:pt x="132" y="342"/>
                    </a:lnTo>
                    <a:lnTo>
                      <a:pt x="144" y="336"/>
                    </a:lnTo>
                    <a:lnTo>
                      <a:pt x="150" y="336"/>
                    </a:lnTo>
                    <a:lnTo>
                      <a:pt x="174" y="360"/>
                    </a:lnTo>
                    <a:lnTo>
                      <a:pt x="186" y="360"/>
                    </a:lnTo>
                    <a:lnTo>
                      <a:pt x="198" y="348"/>
                    </a:lnTo>
                    <a:lnTo>
                      <a:pt x="198" y="342"/>
                    </a:lnTo>
                    <a:lnTo>
                      <a:pt x="222" y="348"/>
                    </a:lnTo>
                    <a:lnTo>
                      <a:pt x="228" y="336"/>
                    </a:lnTo>
                    <a:lnTo>
                      <a:pt x="234" y="342"/>
                    </a:lnTo>
                    <a:lnTo>
                      <a:pt x="252" y="342"/>
                    </a:lnTo>
                    <a:lnTo>
                      <a:pt x="258" y="336"/>
                    </a:lnTo>
                    <a:lnTo>
                      <a:pt x="258" y="330"/>
                    </a:lnTo>
                    <a:lnTo>
                      <a:pt x="270" y="318"/>
                    </a:lnTo>
                    <a:lnTo>
                      <a:pt x="282" y="318"/>
                    </a:lnTo>
                    <a:lnTo>
                      <a:pt x="288" y="306"/>
                    </a:lnTo>
                    <a:lnTo>
                      <a:pt x="294" y="306"/>
                    </a:lnTo>
                    <a:lnTo>
                      <a:pt x="306" y="312"/>
                    </a:lnTo>
                    <a:lnTo>
                      <a:pt x="318" y="312"/>
                    </a:lnTo>
                    <a:lnTo>
                      <a:pt x="318" y="306"/>
                    </a:lnTo>
                    <a:lnTo>
                      <a:pt x="324" y="306"/>
                    </a:lnTo>
                    <a:lnTo>
                      <a:pt x="336" y="300"/>
                    </a:lnTo>
                    <a:lnTo>
                      <a:pt x="342" y="300"/>
                    </a:lnTo>
                    <a:lnTo>
                      <a:pt x="354" y="312"/>
                    </a:lnTo>
                    <a:lnTo>
                      <a:pt x="360" y="312"/>
                    </a:lnTo>
                    <a:lnTo>
                      <a:pt x="360" y="318"/>
                    </a:lnTo>
                    <a:lnTo>
                      <a:pt x="402" y="318"/>
                    </a:lnTo>
                    <a:lnTo>
                      <a:pt x="408" y="324"/>
                    </a:lnTo>
                    <a:lnTo>
                      <a:pt x="408" y="336"/>
                    </a:lnTo>
                    <a:lnTo>
                      <a:pt x="426" y="336"/>
                    </a:lnTo>
                    <a:lnTo>
                      <a:pt x="438" y="342"/>
                    </a:lnTo>
                    <a:lnTo>
                      <a:pt x="444" y="348"/>
                    </a:lnTo>
                    <a:lnTo>
                      <a:pt x="450" y="360"/>
                    </a:lnTo>
                    <a:lnTo>
                      <a:pt x="444" y="366"/>
                    </a:lnTo>
                    <a:lnTo>
                      <a:pt x="444" y="390"/>
                    </a:lnTo>
                    <a:lnTo>
                      <a:pt x="456" y="384"/>
                    </a:lnTo>
                    <a:lnTo>
                      <a:pt x="462" y="384"/>
                    </a:lnTo>
                    <a:lnTo>
                      <a:pt x="468" y="390"/>
                    </a:lnTo>
                    <a:lnTo>
                      <a:pt x="462" y="396"/>
                    </a:lnTo>
                    <a:lnTo>
                      <a:pt x="462" y="414"/>
                    </a:lnTo>
                    <a:lnTo>
                      <a:pt x="474" y="414"/>
                    </a:lnTo>
                    <a:lnTo>
                      <a:pt x="480" y="420"/>
                    </a:lnTo>
                    <a:lnTo>
                      <a:pt x="492" y="420"/>
                    </a:lnTo>
                    <a:lnTo>
                      <a:pt x="498" y="426"/>
                    </a:lnTo>
                    <a:lnTo>
                      <a:pt x="498" y="456"/>
                    </a:lnTo>
                    <a:lnTo>
                      <a:pt x="492" y="456"/>
                    </a:lnTo>
                    <a:lnTo>
                      <a:pt x="480" y="462"/>
                    </a:lnTo>
                    <a:lnTo>
                      <a:pt x="462" y="462"/>
                    </a:lnTo>
                    <a:lnTo>
                      <a:pt x="456" y="456"/>
                    </a:lnTo>
                    <a:lnTo>
                      <a:pt x="438" y="456"/>
                    </a:lnTo>
                    <a:lnTo>
                      <a:pt x="432" y="462"/>
                    </a:lnTo>
                    <a:lnTo>
                      <a:pt x="432" y="468"/>
                    </a:lnTo>
                    <a:lnTo>
                      <a:pt x="438" y="468"/>
                    </a:lnTo>
                    <a:lnTo>
                      <a:pt x="450" y="474"/>
                    </a:lnTo>
                    <a:lnTo>
                      <a:pt x="456" y="480"/>
                    </a:lnTo>
                    <a:lnTo>
                      <a:pt x="438" y="492"/>
                    </a:lnTo>
                    <a:lnTo>
                      <a:pt x="432" y="498"/>
                    </a:lnTo>
                    <a:lnTo>
                      <a:pt x="420" y="504"/>
                    </a:lnTo>
                    <a:lnTo>
                      <a:pt x="414" y="504"/>
                    </a:lnTo>
                    <a:lnTo>
                      <a:pt x="414" y="516"/>
                    </a:lnTo>
                    <a:lnTo>
                      <a:pt x="420" y="522"/>
                    </a:lnTo>
                    <a:lnTo>
                      <a:pt x="420" y="534"/>
                    </a:lnTo>
                    <a:lnTo>
                      <a:pt x="396" y="540"/>
                    </a:lnTo>
                    <a:lnTo>
                      <a:pt x="390" y="528"/>
                    </a:lnTo>
                    <a:lnTo>
                      <a:pt x="390" y="516"/>
                    </a:lnTo>
                    <a:lnTo>
                      <a:pt x="390" y="528"/>
                    </a:lnTo>
                    <a:lnTo>
                      <a:pt x="396" y="540"/>
                    </a:lnTo>
                    <a:lnTo>
                      <a:pt x="396" y="546"/>
                    </a:lnTo>
                    <a:lnTo>
                      <a:pt x="408" y="552"/>
                    </a:lnTo>
                    <a:lnTo>
                      <a:pt x="438" y="552"/>
                    </a:lnTo>
                    <a:lnTo>
                      <a:pt x="444" y="546"/>
                    </a:lnTo>
                    <a:lnTo>
                      <a:pt x="450" y="546"/>
                    </a:lnTo>
                    <a:lnTo>
                      <a:pt x="456" y="540"/>
                    </a:lnTo>
                    <a:lnTo>
                      <a:pt x="474" y="540"/>
                    </a:lnTo>
                    <a:lnTo>
                      <a:pt x="480" y="534"/>
                    </a:lnTo>
                    <a:lnTo>
                      <a:pt x="486" y="534"/>
                    </a:lnTo>
                    <a:lnTo>
                      <a:pt x="480" y="528"/>
                    </a:lnTo>
                    <a:lnTo>
                      <a:pt x="486" y="528"/>
                    </a:lnTo>
                    <a:lnTo>
                      <a:pt x="492" y="522"/>
                    </a:lnTo>
                    <a:lnTo>
                      <a:pt x="510" y="516"/>
                    </a:lnTo>
                    <a:lnTo>
                      <a:pt x="522" y="510"/>
                    </a:lnTo>
                    <a:lnTo>
                      <a:pt x="528" y="504"/>
                    </a:lnTo>
                    <a:lnTo>
                      <a:pt x="534" y="492"/>
                    </a:lnTo>
                    <a:lnTo>
                      <a:pt x="540" y="486"/>
                    </a:lnTo>
                    <a:lnTo>
                      <a:pt x="546" y="474"/>
                    </a:lnTo>
                    <a:lnTo>
                      <a:pt x="552" y="468"/>
                    </a:lnTo>
                    <a:lnTo>
                      <a:pt x="552" y="462"/>
                    </a:lnTo>
                    <a:lnTo>
                      <a:pt x="582" y="450"/>
                    </a:lnTo>
                    <a:lnTo>
                      <a:pt x="600" y="438"/>
                    </a:lnTo>
                    <a:lnTo>
                      <a:pt x="612" y="444"/>
                    </a:lnTo>
                    <a:lnTo>
                      <a:pt x="624" y="444"/>
                    </a:lnTo>
                    <a:lnTo>
                      <a:pt x="636" y="450"/>
                    </a:lnTo>
                    <a:lnTo>
                      <a:pt x="654" y="450"/>
                    </a:lnTo>
                    <a:lnTo>
                      <a:pt x="666" y="438"/>
                    </a:lnTo>
                    <a:lnTo>
                      <a:pt x="648" y="462"/>
                    </a:lnTo>
                    <a:lnTo>
                      <a:pt x="624" y="462"/>
                    </a:lnTo>
                    <a:lnTo>
                      <a:pt x="630" y="468"/>
                    </a:lnTo>
                    <a:lnTo>
                      <a:pt x="642" y="474"/>
                    </a:lnTo>
                    <a:lnTo>
                      <a:pt x="654" y="486"/>
                    </a:lnTo>
                    <a:lnTo>
                      <a:pt x="726" y="486"/>
                    </a:lnTo>
                    <a:lnTo>
                      <a:pt x="738" y="504"/>
                    </a:lnTo>
                    <a:lnTo>
                      <a:pt x="726" y="510"/>
                    </a:lnTo>
                    <a:lnTo>
                      <a:pt x="720" y="516"/>
                    </a:lnTo>
                    <a:lnTo>
                      <a:pt x="684" y="534"/>
                    </a:lnTo>
                    <a:lnTo>
                      <a:pt x="678" y="540"/>
                    </a:lnTo>
                    <a:lnTo>
                      <a:pt x="678" y="546"/>
                    </a:lnTo>
                    <a:lnTo>
                      <a:pt x="684" y="546"/>
                    </a:lnTo>
                    <a:lnTo>
                      <a:pt x="690" y="552"/>
                    </a:lnTo>
                    <a:lnTo>
                      <a:pt x="720" y="552"/>
                    </a:lnTo>
                    <a:lnTo>
                      <a:pt x="732" y="558"/>
                    </a:lnTo>
                    <a:lnTo>
                      <a:pt x="744" y="570"/>
                    </a:lnTo>
                    <a:lnTo>
                      <a:pt x="744" y="594"/>
                    </a:lnTo>
                    <a:lnTo>
                      <a:pt x="738" y="606"/>
                    </a:lnTo>
                    <a:lnTo>
                      <a:pt x="738" y="618"/>
                    </a:lnTo>
                    <a:lnTo>
                      <a:pt x="756" y="618"/>
                    </a:lnTo>
                    <a:lnTo>
                      <a:pt x="768" y="624"/>
                    </a:lnTo>
                    <a:lnTo>
                      <a:pt x="780" y="624"/>
                    </a:lnTo>
                    <a:lnTo>
                      <a:pt x="780" y="618"/>
                    </a:lnTo>
                    <a:lnTo>
                      <a:pt x="792" y="606"/>
                    </a:lnTo>
                    <a:lnTo>
                      <a:pt x="804" y="600"/>
                    </a:lnTo>
                    <a:lnTo>
                      <a:pt x="810" y="594"/>
                    </a:lnTo>
                    <a:lnTo>
                      <a:pt x="840" y="594"/>
                    </a:lnTo>
                    <a:lnTo>
                      <a:pt x="858" y="576"/>
                    </a:lnTo>
                    <a:lnTo>
                      <a:pt x="858" y="570"/>
                    </a:lnTo>
                    <a:lnTo>
                      <a:pt x="864" y="564"/>
                    </a:lnTo>
                    <a:lnTo>
                      <a:pt x="870" y="564"/>
                    </a:lnTo>
                    <a:lnTo>
                      <a:pt x="882" y="576"/>
                    </a:lnTo>
                    <a:lnTo>
                      <a:pt x="918" y="570"/>
                    </a:lnTo>
                    <a:lnTo>
                      <a:pt x="918" y="552"/>
                    </a:lnTo>
                    <a:lnTo>
                      <a:pt x="930" y="540"/>
                    </a:lnTo>
                    <a:lnTo>
                      <a:pt x="900" y="540"/>
                    </a:lnTo>
                    <a:lnTo>
                      <a:pt x="894" y="546"/>
                    </a:lnTo>
                    <a:lnTo>
                      <a:pt x="882" y="552"/>
                    </a:lnTo>
                    <a:lnTo>
                      <a:pt x="852" y="552"/>
                    </a:lnTo>
                    <a:lnTo>
                      <a:pt x="846" y="546"/>
                    </a:lnTo>
                    <a:lnTo>
                      <a:pt x="834" y="540"/>
                    </a:lnTo>
                    <a:lnTo>
                      <a:pt x="828" y="534"/>
                    </a:lnTo>
                    <a:lnTo>
                      <a:pt x="828" y="522"/>
                    </a:lnTo>
                    <a:lnTo>
                      <a:pt x="822" y="516"/>
                    </a:lnTo>
                    <a:lnTo>
                      <a:pt x="810" y="516"/>
                    </a:lnTo>
                    <a:lnTo>
                      <a:pt x="786" y="498"/>
                    </a:lnTo>
                    <a:lnTo>
                      <a:pt x="750" y="492"/>
                    </a:lnTo>
                    <a:lnTo>
                      <a:pt x="744" y="480"/>
                    </a:lnTo>
                    <a:lnTo>
                      <a:pt x="810" y="480"/>
                    </a:lnTo>
                    <a:lnTo>
                      <a:pt x="822" y="474"/>
                    </a:lnTo>
                    <a:lnTo>
                      <a:pt x="834" y="462"/>
                    </a:lnTo>
                    <a:lnTo>
                      <a:pt x="846" y="468"/>
                    </a:lnTo>
                    <a:lnTo>
                      <a:pt x="852" y="462"/>
                    </a:lnTo>
                    <a:lnTo>
                      <a:pt x="864" y="456"/>
                    </a:lnTo>
                    <a:lnTo>
                      <a:pt x="870" y="450"/>
                    </a:lnTo>
                    <a:lnTo>
                      <a:pt x="882" y="444"/>
                    </a:lnTo>
                    <a:lnTo>
                      <a:pt x="906" y="444"/>
                    </a:lnTo>
                    <a:lnTo>
                      <a:pt x="918" y="438"/>
                    </a:lnTo>
                    <a:lnTo>
                      <a:pt x="930" y="438"/>
                    </a:lnTo>
                    <a:lnTo>
                      <a:pt x="978" y="408"/>
                    </a:lnTo>
                    <a:lnTo>
                      <a:pt x="1014" y="408"/>
                    </a:lnTo>
                    <a:lnTo>
                      <a:pt x="1014" y="372"/>
                    </a:lnTo>
                    <a:lnTo>
                      <a:pt x="1032" y="372"/>
                    </a:lnTo>
                    <a:lnTo>
                      <a:pt x="1038" y="366"/>
                    </a:lnTo>
                    <a:lnTo>
                      <a:pt x="1038" y="360"/>
                    </a:lnTo>
                    <a:lnTo>
                      <a:pt x="1050" y="348"/>
                    </a:lnTo>
                    <a:lnTo>
                      <a:pt x="1080" y="348"/>
                    </a:lnTo>
                    <a:lnTo>
                      <a:pt x="1092" y="342"/>
                    </a:lnTo>
                    <a:lnTo>
                      <a:pt x="1104" y="342"/>
                    </a:lnTo>
                    <a:lnTo>
                      <a:pt x="1116" y="330"/>
                    </a:lnTo>
                    <a:lnTo>
                      <a:pt x="1116" y="324"/>
                    </a:lnTo>
                    <a:lnTo>
                      <a:pt x="1110" y="312"/>
                    </a:lnTo>
                    <a:lnTo>
                      <a:pt x="1110" y="300"/>
                    </a:lnTo>
                    <a:lnTo>
                      <a:pt x="1098" y="294"/>
                    </a:lnTo>
                    <a:lnTo>
                      <a:pt x="1086" y="282"/>
                    </a:lnTo>
                    <a:lnTo>
                      <a:pt x="1092" y="276"/>
                    </a:lnTo>
                    <a:lnTo>
                      <a:pt x="1110" y="276"/>
                    </a:lnTo>
                    <a:lnTo>
                      <a:pt x="1116" y="270"/>
                    </a:lnTo>
                    <a:lnTo>
                      <a:pt x="1110" y="264"/>
                    </a:lnTo>
                    <a:lnTo>
                      <a:pt x="1104" y="264"/>
                    </a:lnTo>
                    <a:lnTo>
                      <a:pt x="1098" y="258"/>
                    </a:lnTo>
                    <a:lnTo>
                      <a:pt x="1092" y="258"/>
                    </a:lnTo>
                    <a:lnTo>
                      <a:pt x="1110" y="246"/>
                    </a:lnTo>
                    <a:lnTo>
                      <a:pt x="1110" y="222"/>
                    </a:lnTo>
                    <a:lnTo>
                      <a:pt x="1104" y="216"/>
                    </a:lnTo>
                    <a:lnTo>
                      <a:pt x="1080" y="216"/>
                    </a:lnTo>
                    <a:lnTo>
                      <a:pt x="1062" y="204"/>
                    </a:lnTo>
                    <a:lnTo>
                      <a:pt x="1056" y="198"/>
                    </a:lnTo>
                    <a:lnTo>
                      <a:pt x="1056" y="192"/>
                    </a:lnTo>
                    <a:lnTo>
                      <a:pt x="1014" y="192"/>
                    </a:lnTo>
                    <a:lnTo>
                      <a:pt x="1002" y="186"/>
                    </a:lnTo>
                    <a:lnTo>
                      <a:pt x="996" y="180"/>
                    </a:lnTo>
                    <a:lnTo>
                      <a:pt x="978" y="180"/>
                    </a:lnTo>
                    <a:lnTo>
                      <a:pt x="966" y="186"/>
                    </a:lnTo>
                    <a:lnTo>
                      <a:pt x="942" y="162"/>
                    </a:lnTo>
                    <a:lnTo>
                      <a:pt x="936" y="150"/>
                    </a:lnTo>
                    <a:lnTo>
                      <a:pt x="924" y="150"/>
                    </a:lnTo>
                    <a:lnTo>
                      <a:pt x="918" y="156"/>
                    </a:lnTo>
                    <a:lnTo>
                      <a:pt x="918" y="162"/>
                    </a:lnTo>
                    <a:lnTo>
                      <a:pt x="912" y="156"/>
                    </a:lnTo>
                    <a:lnTo>
                      <a:pt x="864" y="156"/>
                    </a:lnTo>
                    <a:lnTo>
                      <a:pt x="858" y="150"/>
                    </a:lnTo>
                    <a:lnTo>
                      <a:pt x="846" y="150"/>
                    </a:lnTo>
                    <a:lnTo>
                      <a:pt x="840" y="144"/>
                    </a:lnTo>
                    <a:lnTo>
                      <a:pt x="816" y="150"/>
                    </a:lnTo>
                    <a:lnTo>
                      <a:pt x="810" y="150"/>
                    </a:lnTo>
                    <a:lnTo>
                      <a:pt x="798" y="102"/>
                    </a:lnTo>
                    <a:lnTo>
                      <a:pt x="756" y="84"/>
                    </a:lnTo>
                    <a:lnTo>
                      <a:pt x="720" y="84"/>
                    </a:lnTo>
                    <a:lnTo>
                      <a:pt x="720" y="66"/>
                    </a:lnTo>
                    <a:lnTo>
                      <a:pt x="714" y="48"/>
                    </a:lnTo>
                    <a:lnTo>
                      <a:pt x="720" y="48"/>
                    </a:lnTo>
                    <a:lnTo>
                      <a:pt x="726" y="42"/>
                    </a:lnTo>
                    <a:lnTo>
                      <a:pt x="726" y="30"/>
                    </a:lnTo>
                    <a:lnTo>
                      <a:pt x="720" y="30"/>
                    </a:lnTo>
                    <a:lnTo>
                      <a:pt x="708" y="24"/>
                    </a:lnTo>
                    <a:lnTo>
                      <a:pt x="702" y="18"/>
                    </a:lnTo>
                    <a:lnTo>
                      <a:pt x="696" y="18"/>
                    </a:lnTo>
                    <a:lnTo>
                      <a:pt x="690" y="0"/>
                    </a:lnTo>
                    <a:lnTo>
                      <a:pt x="642" y="0"/>
                    </a:lnTo>
                    <a:lnTo>
                      <a:pt x="630" y="6"/>
                    </a:lnTo>
                    <a:lnTo>
                      <a:pt x="600" y="6"/>
                    </a:lnTo>
                    <a:lnTo>
                      <a:pt x="600" y="18"/>
                    </a:lnTo>
                    <a:lnTo>
                      <a:pt x="594" y="24"/>
                    </a:lnTo>
                    <a:lnTo>
                      <a:pt x="558" y="24"/>
                    </a:lnTo>
                    <a:lnTo>
                      <a:pt x="546" y="18"/>
                    </a:lnTo>
                    <a:lnTo>
                      <a:pt x="516" y="18"/>
                    </a:lnTo>
                    <a:lnTo>
                      <a:pt x="510" y="30"/>
                    </a:lnTo>
                    <a:lnTo>
                      <a:pt x="498" y="36"/>
                    </a:lnTo>
                    <a:lnTo>
                      <a:pt x="492" y="42"/>
                    </a:lnTo>
                    <a:lnTo>
                      <a:pt x="486" y="54"/>
                    </a:lnTo>
                    <a:lnTo>
                      <a:pt x="492" y="60"/>
                    </a:lnTo>
                    <a:lnTo>
                      <a:pt x="492" y="72"/>
                    </a:lnTo>
                    <a:lnTo>
                      <a:pt x="486" y="78"/>
                    </a:lnTo>
                    <a:lnTo>
                      <a:pt x="468" y="78"/>
                    </a:lnTo>
                    <a:lnTo>
                      <a:pt x="462" y="72"/>
                    </a:lnTo>
                    <a:lnTo>
                      <a:pt x="438" y="72"/>
                    </a:lnTo>
                    <a:lnTo>
                      <a:pt x="426" y="78"/>
                    </a:lnTo>
                    <a:lnTo>
                      <a:pt x="420" y="78"/>
                    </a:lnTo>
                    <a:lnTo>
                      <a:pt x="420" y="66"/>
                    </a:lnTo>
                    <a:lnTo>
                      <a:pt x="414" y="60"/>
                    </a:lnTo>
                    <a:lnTo>
                      <a:pt x="396" y="60"/>
                    </a:lnTo>
                    <a:lnTo>
                      <a:pt x="390" y="66"/>
                    </a:lnTo>
                    <a:lnTo>
                      <a:pt x="390" y="72"/>
                    </a:lnTo>
                    <a:lnTo>
                      <a:pt x="378" y="60"/>
                    </a:lnTo>
                    <a:lnTo>
                      <a:pt x="366" y="66"/>
                    </a:lnTo>
                    <a:lnTo>
                      <a:pt x="360" y="60"/>
                    </a:lnTo>
                    <a:lnTo>
                      <a:pt x="342" y="66"/>
                    </a:lnTo>
                    <a:lnTo>
                      <a:pt x="336" y="54"/>
                    </a:lnTo>
                    <a:lnTo>
                      <a:pt x="324" y="66"/>
                    </a:lnTo>
                    <a:lnTo>
                      <a:pt x="306" y="54"/>
                    </a:lnTo>
                    <a:lnTo>
                      <a:pt x="300" y="60"/>
                    </a:lnTo>
                    <a:lnTo>
                      <a:pt x="282" y="48"/>
                    </a:lnTo>
                    <a:lnTo>
                      <a:pt x="258" y="42"/>
                    </a:lnTo>
                    <a:lnTo>
                      <a:pt x="222" y="42"/>
                    </a:lnTo>
                    <a:lnTo>
                      <a:pt x="216" y="36"/>
                    </a:lnTo>
                    <a:lnTo>
                      <a:pt x="216" y="30"/>
                    </a:lnTo>
                    <a:lnTo>
                      <a:pt x="168" y="30"/>
                    </a:lnTo>
                    <a:lnTo>
                      <a:pt x="162" y="36"/>
                    </a:lnTo>
                    <a:lnTo>
                      <a:pt x="150" y="42"/>
                    </a:lnTo>
                    <a:lnTo>
                      <a:pt x="114" y="42"/>
                    </a:lnTo>
                    <a:lnTo>
                      <a:pt x="114" y="48"/>
                    </a:lnTo>
                    <a:lnTo>
                      <a:pt x="96" y="66"/>
                    </a:lnTo>
                    <a:lnTo>
                      <a:pt x="78" y="66"/>
                    </a:lnTo>
                    <a:lnTo>
                      <a:pt x="66" y="60"/>
                    </a:lnTo>
                    <a:lnTo>
                      <a:pt x="72" y="78"/>
                    </a:lnTo>
                    <a:lnTo>
                      <a:pt x="90" y="96"/>
                    </a:lnTo>
                    <a:lnTo>
                      <a:pt x="90" y="102"/>
                    </a:lnTo>
                    <a:lnTo>
                      <a:pt x="102" y="108"/>
                    </a:lnTo>
                    <a:lnTo>
                      <a:pt x="108" y="114"/>
                    </a:lnTo>
                    <a:lnTo>
                      <a:pt x="102" y="126"/>
                    </a:lnTo>
                    <a:lnTo>
                      <a:pt x="108" y="132"/>
                    </a:lnTo>
                    <a:lnTo>
                      <a:pt x="108" y="138"/>
                    </a:lnTo>
                    <a:lnTo>
                      <a:pt x="114" y="144"/>
                    </a:lnTo>
                    <a:lnTo>
                      <a:pt x="108" y="150"/>
                    </a:lnTo>
                    <a:lnTo>
                      <a:pt x="102" y="150"/>
                    </a:lnTo>
                    <a:lnTo>
                      <a:pt x="96" y="156"/>
                    </a:lnTo>
                    <a:lnTo>
                      <a:pt x="84" y="156"/>
                    </a:lnTo>
                    <a:lnTo>
                      <a:pt x="30" y="204"/>
                    </a:lnTo>
                    <a:lnTo>
                      <a:pt x="30" y="246"/>
                    </a:lnTo>
                    <a:lnTo>
                      <a:pt x="42" y="258"/>
                    </a:lnTo>
                    <a:lnTo>
                      <a:pt x="18" y="258"/>
                    </a:lnTo>
                    <a:lnTo>
                      <a:pt x="18" y="270"/>
                    </a:lnTo>
                    <a:lnTo>
                      <a:pt x="12" y="276"/>
                    </a:lnTo>
                    <a:lnTo>
                      <a:pt x="12" y="282"/>
                    </a:lnTo>
                    <a:lnTo>
                      <a:pt x="6" y="288"/>
                    </a:lnTo>
                    <a:lnTo>
                      <a:pt x="0" y="288"/>
                    </a:lnTo>
                    <a:lnTo>
                      <a:pt x="0" y="306"/>
                    </a:lnTo>
                    <a:lnTo>
                      <a:pt x="6" y="306"/>
                    </a:lnTo>
                    <a:lnTo>
                      <a:pt x="24" y="324"/>
                    </a:ln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5" name="CustomShape 146"/>
              <p:cNvSpPr/>
              <p:nvPr/>
            </p:nvSpPr>
            <p:spPr>
              <a:xfrm>
                <a:off x="6196680" y="2692080"/>
                <a:ext cx="131040" cy="82080"/>
              </a:xfrm>
              <a:custGeom>
                <a:avLst/>
                <a:gdLst/>
                <a:ahLst/>
                <a:rect l="l" t="t" r="r" b="b"/>
                <a:pathLst>
                  <a:path w="612" h="366">
                    <a:moveTo>
                      <a:pt x="516" y="354"/>
                    </a:moveTo>
                    <a:lnTo>
                      <a:pt x="522" y="360"/>
                    </a:lnTo>
                    <a:lnTo>
                      <a:pt x="540" y="360"/>
                    </a:lnTo>
                    <a:lnTo>
                      <a:pt x="540" y="318"/>
                    </a:lnTo>
                    <a:lnTo>
                      <a:pt x="546" y="312"/>
                    </a:lnTo>
                    <a:lnTo>
                      <a:pt x="558" y="294"/>
                    </a:lnTo>
                    <a:lnTo>
                      <a:pt x="564" y="282"/>
                    </a:lnTo>
                    <a:lnTo>
                      <a:pt x="570" y="276"/>
                    </a:lnTo>
                    <a:lnTo>
                      <a:pt x="606" y="276"/>
                    </a:lnTo>
                    <a:lnTo>
                      <a:pt x="612" y="270"/>
                    </a:lnTo>
                    <a:lnTo>
                      <a:pt x="612" y="258"/>
                    </a:lnTo>
                    <a:lnTo>
                      <a:pt x="600" y="222"/>
                    </a:lnTo>
                    <a:lnTo>
                      <a:pt x="600" y="216"/>
                    </a:lnTo>
                    <a:lnTo>
                      <a:pt x="594" y="216"/>
                    </a:lnTo>
                    <a:lnTo>
                      <a:pt x="588" y="222"/>
                    </a:lnTo>
                    <a:lnTo>
                      <a:pt x="570" y="222"/>
                    </a:lnTo>
                    <a:lnTo>
                      <a:pt x="564" y="228"/>
                    </a:lnTo>
                    <a:lnTo>
                      <a:pt x="558" y="228"/>
                    </a:lnTo>
                    <a:lnTo>
                      <a:pt x="552" y="234"/>
                    </a:lnTo>
                    <a:lnTo>
                      <a:pt x="522" y="234"/>
                    </a:lnTo>
                    <a:lnTo>
                      <a:pt x="510" y="222"/>
                    </a:lnTo>
                    <a:lnTo>
                      <a:pt x="510" y="198"/>
                    </a:lnTo>
                    <a:lnTo>
                      <a:pt x="504" y="192"/>
                    </a:lnTo>
                    <a:lnTo>
                      <a:pt x="498" y="180"/>
                    </a:lnTo>
                    <a:lnTo>
                      <a:pt x="498" y="168"/>
                    </a:lnTo>
                    <a:lnTo>
                      <a:pt x="504" y="162"/>
                    </a:lnTo>
                    <a:lnTo>
                      <a:pt x="504" y="150"/>
                    </a:lnTo>
                    <a:lnTo>
                      <a:pt x="510" y="144"/>
                    </a:lnTo>
                    <a:lnTo>
                      <a:pt x="504" y="144"/>
                    </a:lnTo>
                    <a:lnTo>
                      <a:pt x="504" y="102"/>
                    </a:lnTo>
                    <a:lnTo>
                      <a:pt x="498" y="96"/>
                    </a:lnTo>
                    <a:lnTo>
                      <a:pt x="480" y="96"/>
                    </a:lnTo>
                    <a:lnTo>
                      <a:pt x="474" y="78"/>
                    </a:lnTo>
                    <a:lnTo>
                      <a:pt x="462" y="78"/>
                    </a:lnTo>
                    <a:lnTo>
                      <a:pt x="456" y="54"/>
                    </a:lnTo>
                    <a:lnTo>
                      <a:pt x="432" y="42"/>
                    </a:lnTo>
                    <a:lnTo>
                      <a:pt x="432" y="30"/>
                    </a:lnTo>
                    <a:lnTo>
                      <a:pt x="426" y="24"/>
                    </a:lnTo>
                    <a:lnTo>
                      <a:pt x="420" y="12"/>
                    </a:lnTo>
                    <a:lnTo>
                      <a:pt x="414" y="6"/>
                    </a:lnTo>
                    <a:lnTo>
                      <a:pt x="396" y="0"/>
                    </a:lnTo>
                    <a:lnTo>
                      <a:pt x="384" y="0"/>
                    </a:lnTo>
                    <a:lnTo>
                      <a:pt x="378" y="6"/>
                    </a:lnTo>
                    <a:lnTo>
                      <a:pt x="378" y="12"/>
                    </a:lnTo>
                    <a:lnTo>
                      <a:pt x="366" y="24"/>
                    </a:lnTo>
                    <a:lnTo>
                      <a:pt x="348" y="24"/>
                    </a:lnTo>
                    <a:lnTo>
                      <a:pt x="342" y="18"/>
                    </a:lnTo>
                    <a:lnTo>
                      <a:pt x="336" y="30"/>
                    </a:lnTo>
                    <a:lnTo>
                      <a:pt x="312" y="24"/>
                    </a:lnTo>
                    <a:lnTo>
                      <a:pt x="312" y="30"/>
                    </a:lnTo>
                    <a:lnTo>
                      <a:pt x="300" y="42"/>
                    </a:lnTo>
                    <a:lnTo>
                      <a:pt x="288" y="42"/>
                    </a:lnTo>
                    <a:lnTo>
                      <a:pt x="264" y="18"/>
                    </a:lnTo>
                    <a:lnTo>
                      <a:pt x="258" y="18"/>
                    </a:lnTo>
                    <a:lnTo>
                      <a:pt x="246" y="24"/>
                    </a:lnTo>
                    <a:lnTo>
                      <a:pt x="240" y="24"/>
                    </a:lnTo>
                    <a:lnTo>
                      <a:pt x="228" y="30"/>
                    </a:lnTo>
                    <a:lnTo>
                      <a:pt x="222" y="24"/>
                    </a:lnTo>
                    <a:lnTo>
                      <a:pt x="198" y="24"/>
                    </a:lnTo>
                    <a:lnTo>
                      <a:pt x="192" y="18"/>
                    </a:lnTo>
                    <a:lnTo>
                      <a:pt x="168" y="18"/>
                    </a:lnTo>
                    <a:lnTo>
                      <a:pt x="150" y="36"/>
                    </a:lnTo>
                    <a:lnTo>
                      <a:pt x="120" y="36"/>
                    </a:lnTo>
                    <a:lnTo>
                      <a:pt x="108" y="48"/>
                    </a:lnTo>
                    <a:lnTo>
                      <a:pt x="108" y="90"/>
                    </a:lnTo>
                    <a:lnTo>
                      <a:pt x="90" y="108"/>
                    </a:lnTo>
                    <a:lnTo>
                      <a:pt x="78" y="114"/>
                    </a:lnTo>
                    <a:lnTo>
                      <a:pt x="72" y="120"/>
                    </a:lnTo>
                    <a:lnTo>
                      <a:pt x="72" y="138"/>
                    </a:lnTo>
                    <a:lnTo>
                      <a:pt x="66" y="144"/>
                    </a:lnTo>
                    <a:lnTo>
                      <a:pt x="54" y="150"/>
                    </a:lnTo>
                    <a:lnTo>
                      <a:pt x="48" y="156"/>
                    </a:lnTo>
                    <a:lnTo>
                      <a:pt x="30" y="150"/>
                    </a:lnTo>
                    <a:lnTo>
                      <a:pt x="30" y="168"/>
                    </a:lnTo>
                    <a:lnTo>
                      <a:pt x="0" y="174"/>
                    </a:lnTo>
                    <a:lnTo>
                      <a:pt x="6" y="174"/>
                    </a:lnTo>
                    <a:lnTo>
                      <a:pt x="30" y="192"/>
                    </a:lnTo>
                    <a:lnTo>
                      <a:pt x="36" y="192"/>
                    </a:lnTo>
                    <a:lnTo>
                      <a:pt x="48" y="228"/>
                    </a:lnTo>
                    <a:lnTo>
                      <a:pt x="54" y="234"/>
                    </a:lnTo>
                    <a:lnTo>
                      <a:pt x="60" y="234"/>
                    </a:lnTo>
                    <a:lnTo>
                      <a:pt x="66" y="228"/>
                    </a:lnTo>
                    <a:lnTo>
                      <a:pt x="72" y="228"/>
                    </a:lnTo>
                    <a:lnTo>
                      <a:pt x="84" y="234"/>
                    </a:lnTo>
                    <a:lnTo>
                      <a:pt x="84" y="252"/>
                    </a:lnTo>
                    <a:lnTo>
                      <a:pt x="78" y="258"/>
                    </a:lnTo>
                    <a:lnTo>
                      <a:pt x="90" y="276"/>
                    </a:lnTo>
                    <a:lnTo>
                      <a:pt x="114" y="282"/>
                    </a:lnTo>
                    <a:lnTo>
                      <a:pt x="120" y="288"/>
                    </a:lnTo>
                    <a:lnTo>
                      <a:pt x="144" y="282"/>
                    </a:lnTo>
                    <a:lnTo>
                      <a:pt x="168" y="288"/>
                    </a:lnTo>
                    <a:lnTo>
                      <a:pt x="162" y="294"/>
                    </a:lnTo>
                    <a:lnTo>
                      <a:pt x="156" y="306"/>
                    </a:lnTo>
                    <a:lnTo>
                      <a:pt x="162" y="312"/>
                    </a:lnTo>
                    <a:lnTo>
                      <a:pt x="162" y="324"/>
                    </a:lnTo>
                    <a:lnTo>
                      <a:pt x="186" y="324"/>
                    </a:lnTo>
                    <a:lnTo>
                      <a:pt x="192" y="330"/>
                    </a:lnTo>
                    <a:lnTo>
                      <a:pt x="186" y="336"/>
                    </a:lnTo>
                    <a:lnTo>
                      <a:pt x="186" y="342"/>
                    </a:lnTo>
                    <a:lnTo>
                      <a:pt x="180" y="348"/>
                    </a:lnTo>
                    <a:lnTo>
                      <a:pt x="186" y="354"/>
                    </a:lnTo>
                    <a:lnTo>
                      <a:pt x="204" y="354"/>
                    </a:lnTo>
                    <a:lnTo>
                      <a:pt x="216" y="342"/>
                    </a:lnTo>
                    <a:lnTo>
                      <a:pt x="240" y="354"/>
                    </a:lnTo>
                    <a:lnTo>
                      <a:pt x="252" y="354"/>
                    </a:lnTo>
                    <a:lnTo>
                      <a:pt x="258" y="360"/>
                    </a:lnTo>
                    <a:lnTo>
                      <a:pt x="282" y="360"/>
                    </a:lnTo>
                    <a:lnTo>
                      <a:pt x="288" y="354"/>
                    </a:lnTo>
                    <a:lnTo>
                      <a:pt x="288" y="348"/>
                    </a:lnTo>
                    <a:lnTo>
                      <a:pt x="306" y="354"/>
                    </a:lnTo>
                    <a:lnTo>
                      <a:pt x="330" y="354"/>
                    </a:lnTo>
                    <a:lnTo>
                      <a:pt x="336" y="360"/>
                    </a:lnTo>
                    <a:lnTo>
                      <a:pt x="348" y="366"/>
                    </a:lnTo>
                    <a:lnTo>
                      <a:pt x="366" y="366"/>
                    </a:lnTo>
                    <a:lnTo>
                      <a:pt x="372" y="360"/>
                    </a:lnTo>
                    <a:lnTo>
                      <a:pt x="372" y="348"/>
                    </a:lnTo>
                    <a:lnTo>
                      <a:pt x="378" y="342"/>
                    </a:lnTo>
                    <a:lnTo>
                      <a:pt x="384" y="342"/>
                    </a:lnTo>
                    <a:lnTo>
                      <a:pt x="396" y="336"/>
                    </a:lnTo>
                    <a:lnTo>
                      <a:pt x="402" y="336"/>
                    </a:lnTo>
                    <a:lnTo>
                      <a:pt x="402" y="330"/>
                    </a:lnTo>
                    <a:lnTo>
                      <a:pt x="432" y="336"/>
                    </a:lnTo>
                    <a:lnTo>
                      <a:pt x="432" y="324"/>
                    </a:lnTo>
                    <a:lnTo>
                      <a:pt x="438" y="324"/>
                    </a:lnTo>
                    <a:lnTo>
                      <a:pt x="450" y="330"/>
                    </a:lnTo>
                    <a:lnTo>
                      <a:pt x="462" y="330"/>
                    </a:lnTo>
                    <a:lnTo>
                      <a:pt x="474" y="336"/>
                    </a:lnTo>
                    <a:lnTo>
                      <a:pt x="498" y="336"/>
                    </a:lnTo>
                    <a:lnTo>
                      <a:pt x="516" y="354"/>
                    </a:ln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6" name="CustomShape 147"/>
              <p:cNvSpPr/>
              <p:nvPr/>
            </p:nvSpPr>
            <p:spPr>
              <a:xfrm>
                <a:off x="6112440" y="2577600"/>
                <a:ext cx="133560" cy="100800"/>
              </a:xfrm>
              <a:custGeom>
                <a:avLst/>
                <a:gdLst/>
                <a:ahLst/>
                <a:rect l="l" t="t" r="r" b="b"/>
                <a:pathLst>
                  <a:path w="624" h="450">
                    <a:moveTo>
                      <a:pt x="426" y="426"/>
                    </a:moveTo>
                    <a:lnTo>
                      <a:pt x="432" y="426"/>
                    </a:lnTo>
                    <a:lnTo>
                      <a:pt x="444" y="420"/>
                    </a:lnTo>
                    <a:lnTo>
                      <a:pt x="450" y="414"/>
                    </a:lnTo>
                    <a:lnTo>
                      <a:pt x="474" y="414"/>
                    </a:lnTo>
                    <a:lnTo>
                      <a:pt x="498" y="438"/>
                    </a:lnTo>
                    <a:lnTo>
                      <a:pt x="528" y="438"/>
                    </a:lnTo>
                    <a:lnTo>
                      <a:pt x="528" y="450"/>
                    </a:lnTo>
                    <a:lnTo>
                      <a:pt x="552" y="450"/>
                    </a:lnTo>
                    <a:lnTo>
                      <a:pt x="540" y="438"/>
                    </a:lnTo>
                    <a:lnTo>
                      <a:pt x="540" y="396"/>
                    </a:lnTo>
                    <a:lnTo>
                      <a:pt x="594" y="348"/>
                    </a:lnTo>
                    <a:lnTo>
                      <a:pt x="606" y="348"/>
                    </a:lnTo>
                    <a:lnTo>
                      <a:pt x="612" y="342"/>
                    </a:lnTo>
                    <a:lnTo>
                      <a:pt x="618" y="342"/>
                    </a:lnTo>
                    <a:lnTo>
                      <a:pt x="624" y="336"/>
                    </a:lnTo>
                    <a:lnTo>
                      <a:pt x="618" y="330"/>
                    </a:lnTo>
                    <a:lnTo>
                      <a:pt x="618" y="324"/>
                    </a:lnTo>
                    <a:lnTo>
                      <a:pt x="612" y="318"/>
                    </a:lnTo>
                    <a:lnTo>
                      <a:pt x="618" y="306"/>
                    </a:lnTo>
                    <a:lnTo>
                      <a:pt x="612" y="300"/>
                    </a:lnTo>
                    <a:lnTo>
                      <a:pt x="600" y="294"/>
                    </a:lnTo>
                    <a:lnTo>
                      <a:pt x="600" y="288"/>
                    </a:lnTo>
                    <a:lnTo>
                      <a:pt x="582" y="270"/>
                    </a:lnTo>
                    <a:lnTo>
                      <a:pt x="576" y="252"/>
                    </a:lnTo>
                    <a:lnTo>
                      <a:pt x="582" y="252"/>
                    </a:lnTo>
                    <a:lnTo>
                      <a:pt x="576" y="240"/>
                    </a:lnTo>
                    <a:lnTo>
                      <a:pt x="576" y="210"/>
                    </a:lnTo>
                    <a:lnTo>
                      <a:pt x="564" y="198"/>
                    </a:lnTo>
                    <a:lnTo>
                      <a:pt x="558" y="198"/>
                    </a:lnTo>
                    <a:lnTo>
                      <a:pt x="552" y="192"/>
                    </a:lnTo>
                    <a:lnTo>
                      <a:pt x="552" y="186"/>
                    </a:lnTo>
                    <a:lnTo>
                      <a:pt x="564" y="186"/>
                    </a:lnTo>
                    <a:lnTo>
                      <a:pt x="564" y="168"/>
                    </a:lnTo>
                    <a:lnTo>
                      <a:pt x="588" y="162"/>
                    </a:lnTo>
                    <a:lnTo>
                      <a:pt x="588" y="150"/>
                    </a:lnTo>
                    <a:lnTo>
                      <a:pt x="594" y="144"/>
                    </a:lnTo>
                    <a:lnTo>
                      <a:pt x="594" y="138"/>
                    </a:lnTo>
                    <a:lnTo>
                      <a:pt x="588" y="132"/>
                    </a:lnTo>
                    <a:lnTo>
                      <a:pt x="576" y="108"/>
                    </a:lnTo>
                    <a:lnTo>
                      <a:pt x="570" y="102"/>
                    </a:lnTo>
                    <a:lnTo>
                      <a:pt x="570" y="90"/>
                    </a:lnTo>
                    <a:lnTo>
                      <a:pt x="564" y="84"/>
                    </a:lnTo>
                    <a:lnTo>
                      <a:pt x="558" y="72"/>
                    </a:lnTo>
                    <a:lnTo>
                      <a:pt x="558" y="48"/>
                    </a:lnTo>
                    <a:lnTo>
                      <a:pt x="546" y="42"/>
                    </a:lnTo>
                    <a:lnTo>
                      <a:pt x="540" y="42"/>
                    </a:lnTo>
                    <a:lnTo>
                      <a:pt x="522" y="36"/>
                    </a:lnTo>
                    <a:lnTo>
                      <a:pt x="498" y="36"/>
                    </a:lnTo>
                    <a:lnTo>
                      <a:pt x="498" y="42"/>
                    </a:lnTo>
                    <a:lnTo>
                      <a:pt x="408" y="42"/>
                    </a:lnTo>
                    <a:lnTo>
                      <a:pt x="402" y="36"/>
                    </a:lnTo>
                    <a:lnTo>
                      <a:pt x="390" y="36"/>
                    </a:lnTo>
                    <a:lnTo>
                      <a:pt x="384" y="30"/>
                    </a:lnTo>
                    <a:lnTo>
                      <a:pt x="360" y="30"/>
                    </a:lnTo>
                    <a:lnTo>
                      <a:pt x="354" y="36"/>
                    </a:lnTo>
                    <a:lnTo>
                      <a:pt x="348" y="36"/>
                    </a:lnTo>
                    <a:lnTo>
                      <a:pt x="342" y="30"/>
                    </a:lnTo>
                    <a:lnTo>
                      <a:pt x="312" y="30"/>
                    </a:lnTo>
                    <a:lnTo>
                      <a:pt x="300" y="36"/>
                    </a:lnTo>
                    <a:lnTo>
                      <a:pt x="282" y="36"/>
                    </a:lnTo>
                    <a:lnTo>
                      <a:pt x="276" y="30"/>
                    </a:lnTo>
                    <a:lnTo>
                      <a:pt x="270" y="18"/>
                    </a:lnTo>
                    <a:lnTo>
                      <a:pt x="264" y="12"/>
                    </a:lnTo>
                    <a:lnTo>
                      <a:pt x="264" y="6"/>
                    </a:lnTo>
                    <a:lnTo>
                      <a:pt x="258" y="6"/>
                    </a:lnTo>
                    <a:lnTo>
                      <a:pt x="252" y="0"/>
                    </a:lnTo>
                    <a:lnTo>
                      <a:pt x="210" y="0"/>
                    </a:lnTo>
                    <a:lnTo>
                      <a:pt x="192" y="6"/>
                    </a:lnTo>
                    <a:lnTo>
                      <a:pt x="180" y="12"/>
                    </a:lnTo>
                    <a:lnTo>
                      <a:pt x="162" y="12"/>
                    </a:lnTo>
                    <a:lnTo>
                      <a:pt x="150" y="18"/>
                    </a:lnTo>
                    <a:lnTo>
                      <a:pt x="144" y="24"/>
                    </a:lnTo>
                    <a:lnTo>
                      <a:pt x="138" y="24"/>
                    </a:lnTo>
                    <a:lnTo>
                      <a:pt x="120" y="42"/>
                    </a:lnTo>
                    <a:lnTo>
                      <a:pt x="60" y="48"/>
                    </a:lnTo>
                    <a:lnTo>
                      <a:pt x="54" y="48"/>
                    </a:lnTo>
                    <a:lnTo>
                      <a:pt x="48" y="54"/>
                    </a:lnTo>
                    <a:lnTo>
                      <a:pt x="24" y="66"/>
                    </a:lnTo>
                    <a:lnTo>
                      <a:pt x="18" y="66"/>
                    </a:lnTo>
                    <a:lnTo>
                      <a:pt x="12" y="72"/>
                    </a:lnTo>
                    <a:lnTo>
                      <a:pt x="18" y="78"/>
                    </a:lnTo>
                    <a:lnTo>
                      <a:pt x="18" y="96"/>
                    </a:lnTo>
                    <a:lnTo>
                      <a:pt x="6" y="90"/>
                    </a:lnTo>
                    <a:lnTo>
                      <a:pt x="6" y="108"/>
                    </a:lnTo>
                    <a:lnTo>
                      <a:pt x="12" y="108"/>
                    </a:lnTo>
                    <a:lnTo>
                      <a:pt x="18" y="114"/>
                    </a:lnTo>
                    <a:lnTo>
                      <a:pt x="18" y="132"/>
                    </a:lnTo>
                    <a:lnTo>
                      <a:pt x="6" y="144"/>
                    </a:lnTo>
                    <a:lnTo>
                      <a:pt x="0" y="144"/>
                    </a:lnTo>
                    <a:lnTo>
                      <a:pt x="0" y="156"/>
                    </a:lnTo>
                    <a:lnTo>
                      <a:pt x="6" y="162"/>
                    </a:lnTo>
                    <a:lnTo>
                      <a:pt x="12" y="162"/>
                    </a:lnTo>
                    <a:lnTo>
                      <a:pt x="18" y="168"/>
                    </a:lnTo>
                    <a:lnTo>
                      <a:pt x="30" y="168"/>
                    </a:lnTo>
                    <a:lnTo>
                      <a:pt x="30" y="186"/>
                    </a:lnTo>
                    <a:lnTo>
                      <a:pt x="24" y="186"/>
                    </a:lnTo>
                    <a:lnTo>
                      <a:pt x="24" y="198"/>
                    </a:lnTo>
                    <a:lnTo>
                      <a:pt x="36" y="198"/>
                    </a:lnTo>
                    <a:lnTo>
                      <a:pt x="36" y="204"/>
                    </a:lnTo>
                    <a:lnTo>
                      <a:pt x="30" y="210"/>
                    </a:lnTo>
                    <a:lnTo>
                      <a:pt x="36" y="210"/>
                    </a:lnTo>
                    <a:lnTo>
                      <a:pt x="42" y="216"/>
                    </a:lnTo>
                    <a:lnTo>
                      <a:pt x="36" y="222"/>
                    </a:lnTo>
                    <a:lnTo>
                      <a:pt x="24" y="228"/>
                    </a:lnTo>
                    <a:lnTo>
                      <a:pt x="24" y="234"/>
                    </a:lnTo>
                    <a:lnTo>
                      <a:pt x="30" y="240"/>
                    </a:lnTo>
                    <a:lnTo>
                      <a:pt x="36" y="240"/>
                    </a:lnTo>
                    <a:lnTo>
                      <a:pt x="42" y="246"/>
                    </a:lnTo>
                    <a:lnTo>
                      <a:pt x="42" y="264"/>
                    </a:lnTo>
                    <a:lnTo>
                      <a:pt x="48" y="258"/>
                    </a:lnTo>
                    <a:lnTo>
                      <a:pt x="54" y="258"/>
                    </a:lnTo>
                    <a:lnTo>
                      <a:pt x="54" y="270"/>
                    </a:lnTo>
                    <a:lnTo>
                      <a:pt x="48" y="276"/>
                    </a:lnTo>
                    <a:lnTo>
                      <a:pt x="60" y="276"/>
                    </a:lnTo>
                    <a:lnTo>
                      <a:pt x="60" y="282"/>
                    </a:lnTo>
                    <a:lnTo>
                      <a:pt x="54" y="282"/>
                    </a:lnTo>
                    <a:lnTo>
                      <a:pt x="54" y="294"/>
                    </a:lnTo>
                    <a:lnTo>
                      <a:pt x="72" y="294"/>
                    </a:lnTo>
                    <a:lnTo>
                      <a:pt x="78" y="312"/>
                    </a:lnTo>
                    <a:lnTo>
                      <a:pt x="96" y="312"/>
                    </a:lnTo>
                    <a:lnTo>
                      <a:pt x="108" y="318"/>
                    </a:lnTo>
                    <a:lnTo>
                      <a:pt x="114" y="318"/>
                    </a:lnTo>
                    <a:lnTo>
                      <a:pt x="114" y="324"/>
                    </a:lnTo>
                    <a:lnTo>
                      <a:pt x="138" y="324"/>
                    </a:lnTo>
                    <a:lnTo>
                      <a:pt x="144" y="330"/>
                    </a:lnTo>
                    <a:lnTo>
                      <a:pt x="132" y="336"/>
                    </a:lnTo>
                    <a:lnTo>
                      <a:pt x="144" y="342"/>
                    </a:lnTo>
                    <a:lnTo>
                      <a:pt x="144" y="354"/>
                    </a:lnTo>
                    <a:lnTo>
                      <a:pt x="150" y="354"/>
                    </a:lnTo>
                    <a:lnTo>
                      <a:pt x="156" y="360"/>
                    </a:lnTo>
                    <a:lnTo>
                      <a:pt x="174" y="360"/>
                    </a:lnTo>
                    <a:lnTo>
                      <a:pt x="174" y="354"/>
                    </a:lnTo>
                    <a:lnTo>
                      <a:pt x="180" y="354"/>
                    </a:lnTo>
                    <a:lnTo>
                      <a:pt x="192" y="348"/>
                    </a:lnTo>
                    <a:lnTo>
                      <a:pt x="210" y="348"/>
                    </a:lnTo>
                    <a:lnTo>
                      <a:pt x="204" y="354"/>
                    </a:lnTo>
                    <a:lnTo>
                      <a:pt x="222" y="354"/>
                    </a:lnTo>
                    <a:lnTo>
                      <a:pt x="228" y="360"/>
                    </a:lnTo>
                    <a:lnTo>
                      <a:pt x="234" y="372"/>
                    </a:lnTo>
                    <a:lnTo>
                      <a:pt x="240" y="378"/>
                    </a:lnTo>
                    <a:lnTo>
                      <a:pt x="246" y="366"/>
                    </a:lnTo>
                    <a:lnTo>
                      <a:pt x="252" y="372"/>
                    </a:lnTo>
                    <a:lnTo>
                      <a:pt x="252" y="378"/>
                    </a:lnTo>
                    <a:lnTo>
                      <a:pt x="270" y="378"/>
                    </a:lnTo>
                    <a:lnTo>
                      <a:pt x="282" y="384"/>
                    </a:lnTo>
                    <a:lnTo>
                      <a:pt x="282" y="390"/>
                    </a:lnTo>
                    <a:lnTo>
                      <a:pt x="288" y="402"/>
                    </a:lnTo>
                    <a:lnTo>
                      <a:pt x="306" y="420"/>
                    </a:lnTo>
                    <a:lnTo>
                      <a:pt x="318" y="420"/>
                    </a:lnTo>
                    <a:lnTo>
                      <a:pt x="330" y="408"/>
                    </a:lnTo>
                    <a:lnTo>
                      <a:pt x="342" y="408"/>
                    </a:lnTo>
                    <a:lnTo>
                      <a:pt x="354" y="420"/>
                    </a:lnTo>
                    <a:lnTo>
                      <a:pt x="360" y="420"/>
                    </a:lnTo>
                    <a:lnTo>
                      <a:pt x="360" y="426"/>
                    </a:lnTo>
                    <a:lnTo>
                      <a:pt x="366" y="432"/>
                    </a:lnTo>
                    <a:lnTo>
                      <a:pt x="378" y="432"/>
                    </a:lnTo>
                    <a:lnTo>
                      <a:pt x="384" y="426"/>
                    </a:lnTo>
                    <a:lnTo>
                      <a:pt x="384" y="420"/>
                    </a:lnTo>
                    <a:lnTo>
                      <a:pt x="414" y="420"/>
                    </a:lnTo>
                    <a:lnTo>
                      <a:pt x="420" y="426"/>
                    </a:lnTo>
                    <a:lnTo>
                      <a:pt x="426" y="426"/>
                    </a:ln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7" name="CustomShape 148"/>
              <p:cNvSpPr/>
              <p:nvPr/>
            </p:nvSpPr>
            <p:spPr>
              <a:xfrm>
                <a:off x="6198480" y="2549160"/>
                <a:ext cx="73080" cy="43920"/>
              </a:xfrm>
              <a:custGeom>
                <a:avLst/>
                <a:gdLst/>
                <a:ahLst/>
                <a:rect l="l" t="t" r="r" b="b"/>
                <a:pathLst>
                  <a:path w="342" h="198">
                    <a:moveTo>
                      <a:pt x="330" y="60"/>
                    </a:moveTo>
                    <a:lnTo>
                      <a:pt x="312" y="54"/>
                    </a:lnTo>
                    <a:lnTo>
                      <a:pt x="294" y="42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64" y="24"/>
                    </a:lnTo>
                    <a:lnTo>
                      <a:pt x="234" y="24"/>
                    </a:lnTo>
                    <a:lnTo>
                      <a:pt x="228" y="12"/>
                    </a:lnTo>
                    <a:lnTo>
                      <a:pt x="222" y="6"/>
                    </a:lnTo>
                    <a:lnTo>
                      <a:pt x="210" y="6"/>
                    </a:lnTo>
                    <a:lnTo>
                      <a:pt x="198" y="18"/>
                    </a:lnTo>
                    <a:lnTo>
                      <a:pt x="180" y="18"/>
                    </a:lnTo>
                    <a:lnTo>
                      <a:pt x="174" y="12"/>
                    </a:lnTo>
                    <a:lnTo>
                      <a:pt x="162" y="12"/>
                    </a:lnTo>
                    <a:lnTo>
                      <a:pt x="156" y="18"/>
                    </a:lnTo>
                    <a:lnTo>
                      <a:pt x="150" y="18"/>
                    </a:lnTo>
                    <a:lnTo>
                      <a:pt x="144" y="12"/>
                    </a:lnTo>
                    <a:lnTo>
                      <a:pt x="138" y="12"/>
                    </a:lnTo>
                    <a:lnTo>
                      <a:pt x="126" y="6"/>
                    </a:lnTo>
                    <a:lnTo>
                      <a:pt x="120" y="6"/>
                    </a:lnTo>
                    <a:lnTo>
                      <a:pt x="114" y="12"/>
                    </a:lnTo>
                    <a:lnTo>
                      <a:pt x="108" y="12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90" y="0"/>
                    </a:lnTo>
                    <a:lnTo>
                      <a:pt x="72" y="0"/>
                    </a:lnTo>
                    <a:lnTo>
                      <a:pt x="60" y="12"/>
                    </a:lnTo>
                    <a:lnTo>
                      <a:pt x="18" y="12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60"/>
                    </a:lnTo>
                    <a:lnTo>
                      <a:pt x="12" y="84"/>
                    </a:lnTo>
                    <a:lnTo>
                      <a:pt x="18" y="90"/>
                    </a:lnTo>
                    <a:lnTo>
                      <a:pt x="18" y="96"/>
                    </a:lnTo>
                    <a:lnTo>
                      <a:pt x="30" y="96"/>
                    </a:lnTo>
                    <a:lnTo>
                      <a:pt x="30" y="102"/>
                    </a:lnTo>
                    <a:lnTo>
                      <a:pt x="42" y="102"/>
                    </a:lnTo>
                    <a:lnTo>
                      <a:pt x="48" y="108"/>
                    </a:lnTo>
                    <a:lnTo>
                      <a:pt x="72" y="108"/>
                    </a:lnTo>
                    <a:lnTo>
                      <a:pt x="84" y="102"/>
                    </a:lnTo>
                    <a:lnTo>
                      <a:pt x="102" y="102"/>
                    </a:lnTo>
                    <a:lnTo>
                      <a:pt x="108" y="114"/>
                    </a:lnTo>
                    <a:lnTo>
                      <a:pt x="108" y="132"/>
                    </a:lnTo>
                    <a:lnTo>
                      <a:pt x="96" y="144"/>
                    </a:lnTo>
                    <a:lnTo>
                      <a:pt x="102" y="162"/>
                    </a:lnTo>
                    <a:lnTo>
                      <a:pt x="120" y="162"/>
                    </a:lnTo>
                    <a:lnTo>
                      <a:pt x="138" y="168"/>
                    </a:lnTo>
                    <a:lnTo>
                      <a:pt x="144" y="168"/>
                    </a:lnTo>
                    <a:lnTo>
                      <a:pt x="156" y="174"/>
                    </a:lnTo>
                    <a:lnTo>
                      <a:pt x="156" y="198"/>
                    </a:lnTo>
                    <a:lnTo>
                      <a:pt x="162" y="198"/>
                    </a:lnTo>
                    <a:lnTo>
                      <a:pt x="168" y="192"/>
                    </a:lnTo>
                    <a:lnTo>
                      <a:pt x="180" y="192"/>
                    </a:lnTo>
                    <a:lnTo>
                      <a:pt x="192" y="186"/>
                    </a:lnTo>
                    <a:lnTo>
                      <a:pt x="198" y="186"/>
                    </a:lnTo>
                    <a:lnTo>
                      <a:pt x="204" y="192"/>
                    </a:lnTo>
                    <a:lnTo>
                      <a:pt x="204" y="198"/>
                    </a:lnTo>
                    <a:lnTo>
                      <a:pt x="234" y="198"/>
                    </a:lnTo>
                    <a:lnTo>
                      <a:pt x="234" y="180"/>
                    </a:lnTo>
                    <a:lnTo>
                      <a:pt x="246" y="192"/>
                    </a:lnTo>
                    <a:lnTo>
                      <a:pt x="252" y="180"/>
                    </a:lnTo>
                    <a:lnTo>
                      <a:pt x="258" y="174"/>
                    </a:lnTo>
                    <a:lnTo>
                      <a:pt x="270" y="168"/>
                    </a:lnTo>
                    <a:lnTo>
                      <a:pt x="288" y="168"/>
                    </a:lnTo>
                    <a:lnTo>
                      <a:pt x="288" y="174"/>
                    </a:lnTo>
                    <a:lnTo>
                      <a:pt x="282" y="180"/>
                    </a:lnTo>
                    <a:lnTo>
                      <a:pt x="294" y="180"/>
                    </a:lnTo>
                    <a:lnTo>
                      <a:pt x="294" y="174"/>
                    </a:lnTo>
                    <a:lnTo>
                      <a:pt x="288" y="168"/>
                    </a:lnTo>
                    <a:lnTo>
                      <a:pt x="28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94" y="144"/>
                    </a:lnTo>
                    <a:lnTo>
                      <a:pt x="294" y="138"/>
                    </a:lnTo>
                    <a:lnTo>
                      <a:pt x="288" y="126"/>
                    </a:lnTo>
                    <a:lnTo>
                      <a:pt x="288" y="120"/>
                    </a:lnTo>
                    <a:lnTo>
                      <a:pt x="294" y="114"/>
                    </a:lnTo>
                    <a:lnTo>
                      <a:pt x="312" y="114"/>
                    </a:lnTo>
                    <a:lnTo>
                      <a:pt x="306" y="96"/>
                    </a:lnTo>
                    <a:lnTo>
                      <a:pt x="312" y="96"/>
                    </a:lnTo>
                    <a:lnTo>
                      <a:pt x="318" y="102"/>
                    </a:lnTo>
                    <a:lnTo>
                      <a:pt x="336" y="102"/>
                    </a:lnTo>
                    <a:lnTo>
                      <a:pt x="342" y="96"/>
                    </a:lnTo>
                    <a:lnTo>
                      <a:pt x="324" y="78"/>
                    </a:lnTo>
                    <a:lnTo>
                      <a:pt x="324" y="72"/>
                    </a:lnTo>
                    <a:lnTo>
                      <a:pt x="330" y="66"/>
                    </a:lnTo>
                    <a:lnTo>
                      <a:pt x="330" y="60"/>
                    </a:ln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8" name="CustomShape 149"/>
              <p:cNvSpPr/>
              <p:nvPr/>
            </p:nvSpPr>
            <p:spPr>
              <a:xfrm>
                <a:off x="6004440" y="2575800"/>
                <a:ext cx="120240" cy="132840"/>
              </a:xfrm>
              <a:custGeom>
                <a:avLst/>
                <a:gdLst/>
                <a:ahLst/>
                <a:rect l="l" t="t" r="r" b="b"/>
                <a:pathLst>
                  <a:path w="564" h="588">
                    <a:moveTo>
                      <a:pt x="30" y="414"/>
                    </a:moveTo>
                    <a:lnTo>
                      <a:pt x="30" y="420"/>
                    </a:lnTo>
                    <a:lnTo>
                      <a:pt x="36" y="420"/>
                    </a:lnTo>
                    <a:lnTo>
                      <a:pt x="36" y="444"/>
                    </a:lnTo>
                    <a:lnTo>
                      <a:pt x="60" y="444"/>
                    </a:lnTo>
                    <a:lnTo>
                      <a:pt x="60" y="450"/>
                    </a:lnTo>
                    <a:lnTo>
                      <a:pt x="72" y="450"/>
                    </a:lnTo>
                    <a:lnTo>
                      <a:pt x="84" y="444"/>
                    </a:lnTo>
                    <a:lnTo>
                      <a:pt x="96" y="444"/>
                    </a:lnTo>
                    <a:lnTo>
                      <a:pt x="96" y="450"/>
                    </a:lnTo>
                    <a:lnTo>
                      <a:pt x="120" y="450"/>
                    </a:lnTo>
                    <a:lnTo>
                      <a:pt x="138" y="456"/>
                    </a:lnTo>
                    <a:lnTo>
                      <a:pt x="132" y="468"/>
                    </a:lnTo>
                    <a:lnTo>
                      <a:pt x="114" y="486"/>
                    </a:lnTo>
                    <a:lnTo>
                      <a:pt x="114" y="498"/>
                    </a:lnTo>
                    <a:lnTo>
                      <a:pt x="108" y="510"/>
                    </a:lnTo>
                    <a:lnTo>
                      <a:pt x="102" y="516"/>
                    </a:lnTo>
                    <a:lnTo>
                      <a:pt x="96" y="528"/>
                    </a:lnTo>
                    <a:lnTo>
                      <a:pt x="96" y="570"/>
                    </a:lnTo>
                    <a:lnTo>
                      <a:pt x="132" y="570"/>
                    </a:lnTo>
                    <a:lnTo>
                      <a:pt x="150" y="564"/>
                    </a:lnTo>
                    <a:lnTo>
                      <a:pt x="156" y="570"/>
                    </a:lnTo>
                    <a:lnTo>
                      <a:pt x="150" y="564"/>
                    </a:lnTo>
                    <a:lnTo>
                      <a:pt x="150" y="552"/>
                    </a:lnTo>
                    <a:lnTo>
                      <a:pt x="156" y="546"/>
                    </a:lnTo>
                    <a:lnTo>
                      <a:pt x="162" y="546"/>
                    </a:lnTo>
                    <a:lnTo>
                      <a:pt x="174" y="552"/>
                    </a:lnTo>
                    <a:lnTo>
                      <a:pt x="180" y="558"/>
                    </a:lnTo>
                    <a:lnTo>
                      <a:pt x="192" y="558"/>
                    </a:lnTo>
                    <a:lnTo>
                      <a:pt x="210" y="564"/>
                    </a:lnTo>
                    <a:lnTo>
                      <a:pt x="216" y="576"/>
                    </a:lnTo>
                    <a:lnTo>
                      <a:pt x="252" y="576"/>
                    </a:lnTo>
                    <a:lnTo>
                      <a:pt x="258" y="582"/>
                    </a:lnTo>
                    <a:lnTo>
                      <a:pt x="258" y="588"/>
                    </a:lnTo>
                    <a:lnTo>
                      <a:pt x="270" y="588"/>
                    </a:lnTo>
                    <a:lnTo>
                      <a:pt x="276" y="582"/>
                    </a:lnTo>
                    <a:lnTo>
                      <a:pt x="276" y="570"/>
                    </a:lnTo>
                    <a:lnTo>
                      <a:pt x="294" y="570"/>
                    </a:lnTo>
                    <a:lnTo>
                      <a:pt x="312" y="588"/>
                    </a:lnTo>
                    <a:lnTo>
                      <a:pt x="330" y="588"/>
                    </a:lnTo>
                    <a:lnTo>
                      <a:pt x="336" y="582"/>
                    </a:lnTo>
                    <a:lnTo>
                      <a:pt x="354" y="570"/>
                    </a:lnTo>
                    <a:lnTo>
                      <a:pt x="372" y="570"/>
                    </a:lnTo>
                    <a:lnTo>
                      <a:pt x="390" y="558"/>
                    </a:lnTo>
                    <a:lnTo>
                      <a:pt x="402" y="564"/>
                    </a:lnTo>
                    <a:lnTo>
                      <a:pt x="420" y="570"/>
                    </a:lnTo>
                    <a:lnTo>
                      <a:pt x="432" y="582"/>
                    </a:lnTo>
                    <a:lnTo>
                      <a:pt x="438" y="582"/>
                    </a:lnTo>
                    <a:lnTo>
                      <a:pt x="438" y="540"/>
                    </a:lnTo>
                    <a:lnTo>
                      <a:pt x="426" y="540"/>
                    </a:lnTo>
                    <a:lnTo>
                      <a:pt x="426" y="534"/>
                    </a:lnTo>
                    <a:lnTo>
                      <a:pt x="432" y="528"/>
                    </a:lnTo>
                    <a:lnTo>
                      <a:pt x="432" y="522"/>
                    </a:lnTo>
                    <a:lnTo>
                      <a:pt x="438" y="516"/>
                    </a:lnTo>
                    <a:lnTo>
                      <a:pt x="456" y="516"/>
                    </a:lnTo>
                    <a:lnTo>
                      <a:pt x="462" y="522"/>
                    </a:lnTo>
                    <a:lnTo>
                      <a:pt x="468" y="522"/>
                    </a:lnTo>
                    <a:lnTo>
                      <a:pt x="468" y="504"/>
                    </a:lnTo>
                    <a:lnTo>
                      <a:pt x="462" y="492"/>
                    </a:lnTo>
                    <a:lnTo>
                      <a:pt x="480" y="492"/>
                    </a:lnTo>
                    <a:lnTo>
                      <a:pt x="486" y="474"/>
                    </a:lnTo>
                    <a:lnTo>
                      <a:pt x="486" y="462"/>
                    </a:lnTo>
                    <a:lnTo>
                      <a:pt x="480" y="462"/>
                    </a:lnTo>
                    <a:lnTo>
                      <a:pt x="474" y="456"/>
                    </a:lnTo>
                    <a:lnTo>
                      <a:pt x="462" y="456"/>
                    </a:lnTo>
                    <a:lnTo>
                      <a:pt x="456" y="444"/>
                    </a:lnTo>
                    <a:lnTo>
                      <a:pt x="450" y="444"/>
                    </a:lnTo>
                    <a:lnTo>
                      <a:pt x="444" y="432"/>
                    </a:lnTo>
                    <a:lnTo>
                      <a:pt x="432" y="432"/>
                    </a:lnTo>
                    <a:lnTo>
                      <a:pt x="420" y="426"/>
                    </a:lnTo>
                    <a:lnTo>
                      <a:pt x="420" y="420"/>
                    </a:lnTo>
                    <a:lnTo>
                      <a:pt x="414" y="420"/>
                    </a:lnTo>
                    <a:lnTo>
                      <a:pt x="408" y="408"/>
                    </a:lnTo>
                    <a:lnTo>
                      <a:pt x="396" y="396"/>
                    </a:lnTo>
                    <a:lnTo>
                      <a:pt x="396" y="390"/>
                    </a:lnTo>
                    <a:lnTo>
                      <a:pt x="402" y="390"/>
                    </a:lnTo>
                    <a:lnTo>
                      <a:pt x="408" y="384"/>
                    </a:lnTo>
                    <a:lnTo>
                      <a:pt x="396" y="372"/>
                    </a:lnTo>
                    <a:lnTo>
                      <a:pt x="390" y="372"/>
                    </a:lnTo>
                    <a:lnTo>
                      <a:pt x="384" y="366"/>
                    </a:lnTo>
                    <a:lnTo>
                      <a:pt x="384" y="354"/>
                    </a:lnTo>
                    <a:lnTo>
                      <a:pt x="390" y="354"/>
                    </a:lnTo>
                    <a:lnTo>
                      <a:pt x="390" y="360"/>
                    </a:lnTo>
                    <a:lnTo>
                      <a:pt x="402" y="360"/>
                    </a:lnTo>
                    <a:lnTo>
                      <a:pt x="402" y="354"/>
                    </a:lnTo>
                    <a:lnTo>
                      <a:pt x="414" y="354"/>
                    </a:lnTo>
                    <a:lnTo>
                      <a:pt x="414" y="348"/>
                    </a:lnTo>
                    <a:lnTo>
                      <a:pt x="420" y="342"/>
                    </a:lnTo>
                    <a:lnTo>
                      <a:pt x="426" y="342"/>
                    </a:lnTo>
                    <a:lnTo>
                      <a:pt x="438" y="348"/>
                    </a:lnTo>
                    <a:lnTo>
                      <a:pt x="450" y="336"/>
                    </a:lnTo>
                    <a:lnTo>
                      <a:pt x="468" y="330"/>
                    </a:lnTo>
                    <a:lnTo>
                      <a:pt x="468" y="324"/>
                    </a:lnTo>
                    <a:lnTo>
                      <a:pt x="492" y="324"/>
                    </a:lnTo>
                    <a:lnTo>
                      <a:pt x="492" y="318"/>
                    </a:lnTo>
                    <a:lnTo>
                      <a:pt x="510" y="318"/>
                    </a:lnTo>
                    <a:lnTo>
                      <a:pt x="510" y="312"/>
                    </a:lnTo>
                    <a:lnTo>
                      <a:pt x="516" y="306"/>
                    </a:lnTo>
                    <a:lnTo>
                      <a:pt x="522" y="306"/>
                    </a:lnTo>
                    <a:lnTo>
                      <a:pt x="528" y="300"/>
                    </a:lnTo>
                    <a:lnTo>
                      <a:pt x="540" y="312"/>
                    </a:lnTo>
                    <a:lnTo>
                      <a:pt x="552" y="312"/>
                    </a:lnTo>
                    <a:lnTo>
                      <a:pt x="558" y="300"/>
                    </a:lnTo>
                    <a:lnTo>
                      <a:pt x="558" y="294"/>
                    </a:lnTo>
                    <a:lnTo>
                      <a:pt x="564" y="288"/>
                    </a:lnTo>
                    <a:lnTo>
                      <a:pt x="564" y="282"/>
                    </a:lnTo>
                    <a:lnTo>
                      <a:pt x="552" y="282"/>
                    </a:lnTo>
                    <a:lnTo>
                      <a:pt x="558" y="276"/>
                    </a:lnTo>
                    <a:lnTo>
                      <a:pt x="558" y="264"/>
                    </a:lnTo>
                    <a:lnTo>
                      <a:pt x="552" y="264"/>
                    </a:lnTo>
                    <a:lnTo>
                      <a:pt x="546" y="270"/>
                    </a:lnTo>
                    <a:lnTo>
                      <a:pt x="546" y="252"/>
                    </a:lnTo>
                    <a:lnTo>
                      <a:pt x="540" y="246"/>
                    </a:lnTo>
                    <a:lnTo>
                      <a:pt x="534" y="246"/>
                    </a:lnTo>
                    <a:lnTo>
                      <a:pt x="528" y="240"/>
                    </a:lnTo>
                    <a:lnTo>
                      <a:pt x="528" y="234"/>
                    </a:lnTo>
                    <a:lnTo>
                      <a:pt x="540" y="228"/>
                    </a:lnTo>
                    <a:lnTo>
                      <a:pt x="546" y="222"/>
                    </a:lnTo>
                    <a:lnTo>
                      <a:pt x="540" y="216"/>
                    </a:lnTo>
                    <a:lnTo>
                      <a:pt x="534" y="216"/>
                    </a:lnTo>
                    <a:lnTo>
                      <a:pt x="540" y="210"/>
                    </a:lnTo>
                    <a:lnTo>
                      <a:pt x="540" y="204"/>
                    </a:lnTo>
                    <a:lnTo>
                      <a:pt x="528" y="204"/>
                    </a:lnTo>
                    <a:lnTo>
                      <a:pt x="528" y="192"/>
                    </a:lnTo>
                    <a:lnTo>
                      <a:pt x="534" y="192"/>
                    </a:lnTo>
                    <a:lnTo>
                      <a:pt x="534" y="174"/>
                    </a:lnTo>
                    <a:lnTo>
                      <a:pt x="522" y="174"/>
                    </a:lnTo>
                    <a:lnTo>
                      <a:pt x="516" y="168"/>
                    </a:lnTo>
                    <a:lnTo>
                      <a:pt x="510" y="168"/>
                    </a:lnTo>
                    <a:lnTo>
                      <a:pt x="504" y="162"/>
                    </a:lnTo>
                    <a:lnTo>
                      <a:pt x="504" y="150"/>
                    </a:lnTo>
                    <a:lnTo>
                      <a:pt x="510" y="150"/>
                    </a:lnTo>
                    <a:lnTo>
                      <a:pt x="522" y="138"/>
                    </a:lnTo>
                    <a:lnTo>
                      <a:pt x="522" y="120"/>
                    </a:lnTo>
                    <a:lnTo>
                      <a:pt x="516" y="114"/>
                    </a:lnTo>
                    <a:lnTo>
                      <a:pt x="510" y="114"/>
                    </a:lnTo>
                    <a:lnTo>
                      <a:pt x="510" y="96"/>
                    </a:lnTo>
                    <a:lnTo>
                      <a:pt x="504" y="90"/>
                    </a:lnTo>
                    <a:lnTo>
                      <a:pt x="486" y="84"/>
                    </a:lnTo>
                    <a:lnTo>
                      <a:pt x="486" y="78"/>
                    </a:lnTo>
                    <a:lnTo>
                      <a:pt x="480" y="66"/>
                    </a:lnTo>
                    <a:lnTo>
                      <a:pt x="474" y="60"/>
                    </a:lnTo>
                    <a:lnTo>
                      <a:pt x="456" y="60"/>
                    </a:lnTo>
                    <a:lnTo>
                      <a:pt x="450" y="54"/>
                    </a:lnTo>
                    <a:lnTo>
                      <a:pt x="444" y="54"/>
                    </a:lnTo>
                    <a:lnTo>
                      <a:pt x="438" y="48"/>
                    </a:lnTo>
                    <a:lnTo>
                      <a:pt x="426" y="48"/>
                    </a:lnTo>
                    <a:lnTo>
                      <a:pt x="420" y="42"/>
                    </a:lnTo>
                    <a:lnTo>
                      <a:pt x="396" y="42"/>
                    </a:lnTo>
                    <a:lnTo>
                      <a:pt x="384" y="54"/>
                    </a:lnTo>
                    <a:lnTo>
                      <a:pt x="342" y="54"/>
                    </a:lnTo>
                    <a:lnTo>
                      <a:pt x="342" y="72"/>
                    </a:lnTo>
                    <a:lnTo>
                      <a:pt x="300" y="72"/>
                    </a:lnTo>
                    <a:lnTo>
                      <a:pt x="300" y="60"/>
                    </a:lnTo>
                    <a:lnTo>
                      <a:pt x="312" y="48"/>
                    </a:lnTo>
                    <a:lnTo>
                      <a:pt x="312" y="42"/>
                    </a:lnTo>
                    <a:lnTo>
                      <a:pt x="318" y="30"/>
                    </a:lnTo>
                    <a:lnTo>
                      <a:pt x="294" y="42"/>
                    </a:lnTo>
                    <a:lnTo>
                      <a:pt x="252" y="36"/>
                    </a:lnTo>
                    <a:lnTo>
                      <a:pt x="246" y="30"/>
                    </a:lnTo>
                    <a:lnTo>
                      <a:pt x="246" y="18"/>
                    </a:lnTo>
                    <a:lnTo>
                      <a:pt x="240" y="6"/>
                    </a:lnTo>
                    <a:lnTo>
                      <a:pt x="234" y="6"/>
                    </a:lnTo>
                    <a:lnTo>
                      <a:pt x="234" y="12"/>
                    </a:lnTo>
                    <a:lnTo>
                      <a:pt x="228" y="6"/>
                    </a:lnTo>
                    <a:lnTo>
                      <a:pt x="204" y="6"/>
                    </a:lnTo>
                    <a:lnTo>
                      <a:pt x="198" y="0"/>
                    </a:lnTo>
                    <a:lnTo>
                      <a:pt x="168" y="0"/>
                    </a:lnTo>
                    <a:lnTo>
                      <a:pt x="192" y="36"/>
                    </a:lnTo>
                    <a:lnTo>
                      <a:pt x="180" y="48"/>
                    </a:lnTo>
                    <a:lnTo>
                      <a:pt x="198" y="72"/>
                    </a:lnTo>
                    <a:lnTo>
                      <a:pt x="216" y="90"/>
                    </a:lnTo>
                    <a:lnTo>
                      <a:pt x="186" y="78"/>
                    </a:lnTo>
                    <a:lnTo>
                      <a:pt x="162" y="84"/>
                    </a:lnTo>
                    <a:lnTo>
                      <a:pt x="162" y="108"/>
                    </a:lnTo>
                    <a:lnTo>
                      <a:pt x="132" y="108"/>
                    </a:lnTo>
                    <a:lnTo>
                      <a:pt x="126" y="96"/>
                    </a:lnTo>
                    <a:lnTo>
                      <a:pt x="84" y="96"/>
                    </a:lnTo>
                    <a:lnTo>
                      <a:pt x="84" y="126"/>
                    </a:lnTo>
                    <a:lnTo>
                      <a:pt x="90" y="126"/>
                    </a:lnTo>
                    <a:lnTo>
                      <a:pt x="84" y="132"/>
                    </a:lnTo>
                    <a:lnTo>
                      <a:pt x="90" y="144"/>
                    </a:lnTo>
                    <a:lnTo>
                      <a:pt x="78" y="150"/>
                    </a:lnTo>
                    <a:lnTo>
                      <a:pt x="72" y="150"/>
                    </a:lnTo>
                    <a:lnTo>
                      <a:pt x="72" y="168"/>
                    </a:lnTo>
                    <a:lnTo>
                      <a:pt x="78" y="174"/>
                    </a:lnTo>
                    <a:lnTo>
                      <a:pt x="66" y="174"/>
                    </a:lnTo>
                    <a:lnTo>
                      <a:pt x="54" y="180"/>
                    </a:lnTo>
                    <a:lnTo>
                      <a:pt x="48" y="180"/>
                    </a:lnTo>
                    <a:lnTo>
                      <a:pt x="48" y="186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72" y="204"/>
                    </a:lnTo>
                    <a:lnTo>
                      <a:pt x="72" y="210"/>
                    </a:lnTo>
                    <a:lnTo>
                      <a:pt x="66" y="210"/>
                    </a:lnTo>
                    <a:lnTo>
                      <a:pt x="60" y="216"/>
                    </a:lnTo>
                    <a:lnTo>
                      <a:pt x="54" y="228"/>
                    </a:lnTo>
                    <a:lnTo>
                      <a:pt x="48" y="228"/>
                    </a:lnTo>
                    <a:lnTo>
                      <a:pt x="42" y="234"/>
                    </a:lnTo>
                    <a:lnTo>
                      <a:pt x="42" y="240"/>
                    </a:lnTo>
                    <a:lnTo>
                      <a:pt x="18" y="240"/>
                    </a:lnTo>
                    <a:lnTo>
                      <a:pt x="12" y="234"/>
                    </a:lnTo>
                    <a:lnTo>
                      <a:pt x="6" y="234"/>
                    </a:lnTo>
                    <a:lnTo>
                      <a:pt x="12" y="258"/>
                    </a:lnTo>
                    <a:lnTo>
                      <a:pt x="12" y="264"/>
                    </a:lnTo>
                    <a:lnTo>
                      <a:pt x="18" y="270"/>
                    </a:lnTo>
                    <a:lnTo>
                      <a:pt x="18" y="276"/>
                    </a:lnTo>
                    <a:lnTo>
                      <a:pt x="6" y="282"/>
                    </a:lnTo>
                    <a:lnTo>
                      <a:pt x="0" y="288"/>
                    </a:lnTo>
                    <a:lnTo>
                      <a:pt x="6" y="294"/>
                    </a:lnTo>
                    <a:lnTo>
                      <a:pt x="6" y="306"/>
                    </a:lnTo>
                    <a:lnTo>
                      <a:pt x="0" y="312"/>
                    </a:lnTo>
                    <a:lnTo>
                      <a:pt x="0" y="324"/>
                    </a:lnTo>
                    <a:lnTo>
                      <a:pt x="12" y="324"/>
                    </a:lnTo>
                    <a:lnTo>
                      <a:pt x="24" y="336"/>
                    </a:lnTo>
                    <a:lnTo>
                      <a:pt x="24" y="354"/>
                    </a:lnTo>
                    <a:lnTo>
                      <a:pt x="30" y="360"/>
                    </a:lnTo>
                    <a:lnTo>
                      <a:pt x="18" y="360"/>
                    </a:lnTo>
                    <a:lnTo>
                      <a:pt x="12" y="366"/>
                    </a:lnTo>
                    <a:lnTo>
                      <a:pt x="12" y="384"/>
                    </a:lnTo>
                    <a:lnTo>
                      <a:pt x="18" y="390"/>
                    </a:lnTo>
                    <a:lnTo>
                      <a:pt x="24" y="390"/>
                    </a:lnTo>
                    <a:lnTo>
                      <a:pt x="36" y="396"/>
                    </a:lnTo>
                    <a:lnTo>
                      <a:pt x="36" y="408"/>
                    </a:lnTo>
                    <a:lnTo>
                      <a:pt x="30" y="414"/>
                    </a:ln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9" name="CustomShape 150"/>
              <p:cNvSpPr/>
              <p:nvPr/>
            </p:nvSpPr>
            <p:spPr>
              <a:xfrm>
                <a:off x="6087240" y="2643120"/>
                <a:ext cx="90000" cy="43200"/>
              </a:xfrm>
              <a:custGeom>
                <a:avLst/>
                <a:gdLst/>
                <a:ahLst/>
                <a:rect l="l" t="t" r="r" b="b"/>
                <a:pathLst>
                  <a:path w="420" h="192">
                    <a:moveTo>
                      <a:pt x="408" y="108"/>
                    </a:moveTo>
                    <a:lnTo>
                      <a:pt x="402" y="96"/>
                    </a:lnTo>
                    <a:lnTo>
                      <a:pt x="402" y="90"/>
                    </a:lnTo>
                    <a:lnTo>
                      <a:pt x="390" y="84"/>
                    </a:lnTo>
                    <a:lnTo>
                      <a:pt x="372" y="84"/>
                    </a:lnTo>
                    <a:lnTo>
                      <a:pt x="372" y="78"/>
                    </a:lnTo>
                    <a:lnTo>
                      <a:pt x="366" y="72"/>
                    </a:lnTo>
                    <a:lnTo>
                      <a:pt x="360" y="84"/>
                    </a:lnTo>
                    <a:lnTo>
                      <a:pt x="354" y="78"/>
                    </a:lnTo>
                    <a:lnTo>
                      <a:pt x="348" y="66"/>
                    </a:lnTo>
                    <a:lnTo>
                      <a:pt x="342" y="60"/>
                    </a:lnTo>
                    <a:lnTo>
                      <a:pt x="324" y="60"/>
                    </a:lnTo>
                    <a:lnTo>
                      <a:pt x="330" y="54"/>
                    </a:lnTo>
                    <a:lnTo>
                      <a:pt x="312" y="54"/>
                    </a:lnTo>
                    <a:lnTo>
                      <a:pt x="300" y="60"/>
                    </a:lnTo>
                    <a:lnTo>
                      <a:pt x="294" y="60"/>
                    </a:lnTo>
                    <a:lnTo>
                      <a:pt x="294" y="66"/>
                    </a:lnTo>
                    <a:lnTo>
                      <a:pt x="276" y="66"/>
                    </a:lnTo>
                    <a:lnTo>
                      <a:pt x="270" y="60"/>
                    </a:lnTo>
                    <a:lnTo>
                      <a:pt x="264" y="60"/>
                    </a:lnTo>
                    <a:lnTo>
                      <a:pt x="264" y="48"/>
                    </a:lnTo>
                    <a:lnTo>
                      <a:pt x="252" y="42"/>
                    </a:lnTo>
                    <a:lnTo>
                      <a:pt x="264" y="36"/>
                    </a:lnTo>
                    <a:lnTo>
                      <a:pt x="258" y="30"/>
                    </a:lnTo>
                    <a:lnTo>
                      <a:pt x="234" y="30"/>
                    </a:lnTo>
                    <a:lnTo>
                      <a:pt x="234" y="24"/>
                    </a:lnTo>
                    <a:lnTo>
                      <a:pt x="228" y="24"/>
                    </a:lnTo>
                    <a:lnTo>
                      <a:pt x="216" y="18"/>
                    </a:lnTo>
                    <a:lnTo>
                      <a:pt x="198" y="18"/>
                    </a:lnTo>
                    <a:lnTo>
                      <a:pt x="192" y="0"/>
                    </a:lnTo>
                    <a:lnTo>
                      <a:pt x="174" y="0"/>
                    </a:lnTo>
                    <a:lnTo>
                      <a:pt x="162" y="12"/>
                    </a:lnTo>
                    <a:lnTo>
                      <a:pt x="156" y="12"/>
                    </a:lnTo>
                    <a:lnTo>
                      <a:pt x="144" y="0"/>
                    </a:lnTo>
                    <a:lnTo>
                      <a:pt x="138" y="6"/>
                    </a:lnTo>
                    <a:lnTo>
                      <a:pt x="132" y="6"/>
                    </a:lnTo>
                    <a:lnTo>
                      <a:pt x="126" y="12"/>
                    </a:lnTo>
                    <a:lnTo>
                      <a:pt x="126" y="18"/>
                    </a:lnTo>
                    <a:lnTo>
                      <a:pt x="108" y="18"/>
                    </a:lnTo>
                    <a:lnTo>
                      <a:pt x="108" y="24"/>
                    </a:lnTo>
                    <a:lnTo>
                      <a:pt x="84" y="24"/>
                    </a:lnTo>
                    <a:lnTo>
                      <a:pt x="84" y="30"/>
                    </a:lnTo>
                    <a:lnTo>
                      <a:pt x="66" y="36"/>
                    </a:lnTo>
                    <a:lnTo>
                      <a:pt x="54" y="48"/>
                    </a:lnTo>
                    <a:lnTo>
                      <a:pt x="42" y="42"/>
                    </a:lnTo>
                    <a:lnTo>
                      <a:pt x="36" y="42"/>
                    </a:lnTo>
                    <a:lnTo>
                      <a:pt x="30" y="48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18" y="60"/>
                    </a:lnTo>
                    <a:lnTo>
                      <a:pt x="6" y="60"/>
                    </a:lnTo>
                    <a:lnTo>
                      <a:pt x="6" y="54"/>
                    </a:lnTo>
                    <a:lnTo>
                      <a:pt x="0" y="54"/>
                    </a:lnTo>
                    <a:lnTo>
                      <a:pt x="0" y="66"/>
                    </a:lnTo>
                    <a:lnTo>
                      <a:pt x="6" y="72"/>
                    </a:lnTo>
                    <a:lnTo>
                      <a:pt x="12" y="72"/>
                    </a:lnTo>
                    <a:lnTo>
                      <a:pt x="24" y="84"/>
                    </a:lnTo>
                    <a:lnTo>
                      <a:pt x="18" y="90"/>
                    </a:lnTo>
                    <a:lnTo>
                      <a:pt x="12" y="90"/>
                    </a:lnTo>
                    <a:lnTo>
                      <a:pt x="12" y="96"/>
                    </a:lnTo>
                    <a:lnTo>
                      <a:pt x="24" y="108"/>
                    </a:lnTo>
                    <a:lnTo>
                      <a:pt x="30" y="120"/>
                    </a:lnTo>
                    <a:lnTo>
                      <a:pt x="36" y="120"/>
                    </a:lnTo>
                    <a:lnTo>
                      <a:pt x="36" y="126"/>
                    </a:lnTo>
                    <a:lnTo>
                      <a:pt x="48" y="132"/>
                    </a:lnTo>
                    <a:lnTo>
                      <a:pt x="60" y="132"/>
                    </a:lnTo>
                    <a:lnTo>
                      <a:pt x="66" y="144"/>
                    </a:lnTo>
                    <a:lnTo>
                      <a:pt x="72" y="144"/>
                    </a:lnTo>
                    <a:lnTo>
                      <a:pt x="78" y="156"/>
                    </a:lnTo>
                    <a:lnTo>
                      <a:pt x="90" y="156"/>
                    </a:lnTo>
                    <a:lnTo>
                      <a:pt x="96" y="162"/>
                    </a:lnTo>
                    <a:lnTo>
                      <a:pt x="102" y="162"/>
                    </a:lnTo>
                    <a:lnTo>
                      <a:pt x="102" y="174"/>
                    </a:lnTo>
                    <a:lnTo>
                      <a:pt x="120" y="192"/>
                    </a:lnTo>
                    <a:lnTo>
                      <a:pt x="132" y="192"/>
                    </a:lnTo>
                    <a:lnTo>
                      <a:pt x="144" y="186"/>
                    </a:lnTo>
                    <a:lnTo>
                      <a:pt x="150" y="186"/>
                    </a:lnTo>
                    <a:lnTo>
                      <a:pt x="162" y="192"/>
                    </a:lnTo>
                    <a:lnTo>
                      <a:pt x="162" y="174"/>
                    </a:lnTo>
                    <a:lnTo>
                      <a:pt x="168" y="174"/>
                    </a:lnTo>
                    <a:lnTo>
                      <a:pt x="174" y="162"/>
                    </a:lnTo>
                    <a:lnTo>
                      <a:pt x="180" y="156"/>
                    </a:lnTo>
                    <a:lnTo>
                      <a:pt x="198" y="156"/>
                    </a:lnTo>
                    <a:lnTo>
                      <a:pt x="210" y="162"/>
                    </a:lnTo>
                    <a:lnTo>
                      <a:pt x="222" y="174"/>
                    </a:lnTo>
                    <a:lnTo>
                      <a:pt x="234" y="168"/>
                    </a:lnTo>
                    <a:lnTo>
                      <a:pt x="246" y="180"/>
                    </a:lnTo>
                    <a:lnTo>
                      <a:pt x="258" y="174"/>
                    </a:lnTo>
                    <a:lnTo>
                      <a:pt x="264" y="168"/>
                    </a:lnTo>
                    <a:lnTo>
                      <a:pt x="276" y="168"/>
                    </a:lnTo>
                    <a:lnTo>
                      <a:pt x="282" y="174"/>
                    </a:lnTo>
                    <a:lnTo>
                      <a:pt x="288" y="174"/>
                    </a:lnTo>
                    <a:lnTo>
                      <a:pt x="300" y="180"/>
                    </a:lnTo>
                    <a:lnTo>
                      <a:pt x="306" y="174"/>
                    </a:lnTo>
                    <a:lnTo>
                      <a:pt x="324" y="174"/>
                    </a:lnTo>
                    <a:lnTo>
                      <a:pt x="330" y="168"/>
                    </a:lnTo>
                    <a:lnTo>
                      <a:pt x="330" y="174"/>
                    </a:lnTo>
                    <a:lnTo>
                      <a:pt x="348" y="174"/>
                    </a:lnTo>
                    <a:lnTo>
                      <a:pt x="360" y="168"/>
                    </a:lnTo>
                    <a:lnTo>
                      <a:pt x="366" y="162"/>
                    </a:lnTo>
                    <a:lnTo>
                      <a:pt x="378" y="156"/>
                    </a:lnTo>
                    <a:lnTo>
                      <a:pt x="378" y="132"/>
                    </a:lnTo>
                    <a:lnTo>
                      <a:pt x="402" y="126"/>
                    </a:lnTo>
                    <a:lnTo>
                      <a:pt x="420" y="114"/>
                    </a:lnTo>
                    <a:lnTo>
                      <a:pt x="414" y="108"/>
                    </a:lnTo>
                    <a:lnTo>
                      <a:pt x="408" y="108"/>
                    </a:ln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0" name="CustomShape 151"/>
            <p:cNvSpPr/>
            <p:nvPr/>
          </p:nvSpPr>
          <p:spPr>
            <a:xfrm>
              <a:off x="6377040" y="2919240"/>
              <a:ext cx="30960" cy="18360"/>
            </a:xfrm>
            <a:custGeom>
              <a:avLst/>
              <a:gdLst/>
              <a:ahLst/>
              <a:rect l="l" t="t" r="r" b="b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152"/>
            <p:cNvSpPr/>
            <p:nvPr/>
          </p:nvSpPr>
          <p:spPr>
            <a:xfrm>
              <a:off x="4645080" y="3143880"/>
              <a:ext cx="157320" cy="60120"/>
            </a:xfrm>
            <a:custGeom>
              <a:avLst/>
              <a:gdLst/>
              <a:ahLst/>
              <a:rect l="l" t="t" r="r" b="b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153"/>
            <p:cNvSpPr/>
            <p:nvPr/>
          </p:nvSpPr>
          <p:spPr>
            <a:xfrm>
              <a:off x="6108120" y="2724120"/>
              <a:ext cx="78840" cy="60840"/>
            </a:xfrm>
            <a:custGeom>
              <a:avLst/>
              <a:gdLst/>
              <a:ahLst/>
              <a:rect l="l" t="t" r="r" b="b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CustomShape 154"/>
            <p:cNvSpPr/>
            <p:nvPr/>
          </p:nvSpPr>
          <p:spPr>
            <a:xfrm>
              <a:off x="5775120" y="3369960"/>
              <a:ext cx="93240" cy="115920"/>
            </a:xfrm>
            <a:custGeom>
              <a:avLst/>
              <a:gdLst/>
              <a:ahLst/>
              <a:rect l="l" t="t" r="r" b="b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155"/>
            <p:cNvSpPr/>
            <p:nvPr/>
          </p:nvSpPr>
          <p:spPr>
            <a:xfrm>
              <a:off x="4605480" y="3360960"/>
              <a:ext cx="51120" cy="51840"/>
            </a:xfrm>
            <a:custGeom>
              <a:avLst/>
              <a:gdLst/>
              <a:ahLst/>
              <a:rect l="l" t="t" r="r" b="b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156"/>
            <p:cNvSpPr/>
            <p:nvPr/>
          </p:nvSpPr>
          <p:spPr>
            <a:xfrm>
              <a:off x="4703760" y="3339000"/>
              <a:ext cx="185040" cy="302040"/>
            </a:xfrm>
            <a:custGeom>
              <a:avLst/>
              <a:gdLst/>
              <a:ahLst/>
              <a:rect l="l" t="t" r="r" b="b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CustomShape 157"/>
            <p:cNvSpPr/>
            <p:nvPr/>
          </p:nvSpPr>
          <p:spPr>
            <a:xfrm>
              <a:off x="4853160" y="3883680"/>
              <a:ext cx="247320" cy="681840"/>
            </a:xfrm>
            <a:custGeom>
              <a:avLst/>
              <a:gdLst/>
              <a:ahLst/>
              <a:rect l="l" t="t" r="r" b="b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CustomShape 158"/>
            <p:cNvSpPr/>
            <p:nvPr/>
          </p:nvSpPr>
          <p:spPr>
            <a:xfrm>
              <a:off x="6955200" y="2598120"/>
              <a:ext cx="781200" cy="635760"/>
            </a:xfrm>
            <a:custGeom>
              <a:avLst/>
              <a:gdLst/>
              <a:ahLst/>
              <a:rect l="l" t="t" r="r" b="b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CustomShape 159"/>
            <p:cNvSpPr/>
            <p:nvPr/>
          </p:nvSpPr>
          <p:spPr>
            <a:xfrm>
              <a:off x="6109920" y="3139200"/>
              <a:ext cx="159120" cy="289800"/>
            </a:xfrm>
            <a:custGeom>
              <a:avLst/>
              <a:gdLst/>
              <a:ahLst/>
              <a:rect l="l" t="t" r="r" b="b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160"/>
            <p:cNvSpPr/>
            <p:nvPr/>
          </p:nvSpPr>
          <p:spPr>
            <a:xfrm>
              <a:off x="4219200" y="2155320"/>
              <a:ext cx="1190520" cy="649080"/>
            </a:xfrm>
            <a:custGeom>
              <a:avLst/>
              <a:gdLst/>
              <a:ahLst/>
              <a:rect l="l" t="t" r="r" b="b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00" name="Group 161"/>
            <p:cNvGrpSpPr/>
            <p:nvPr/>
          </p:nvGrpSpPr>
          <p:grpSpPr>
            <a:xfrm>
              <a:off x="6036480" y="3326400"/>
              <a:ext cx="345240" cy="481680"/>
              <a:chOff x="6036480" y="3326400"/>
              <a:chExt cx="345240" cy="481680"/>
            </a:xfrm>
          </p:grpSpPr>
          <p:sp>
            <p:nvSpPr>
              <p:cNvPr id="901" name="CustomShape 162"/>
              <p:cNvSpPr/>
              <p:nvPr/>
            </p:nvSpPr>
            <p:spPr>
              <a:xfrm>
                <a:off x="6093720" y="3466800"/>
                <a:ext cx="288000" cy="341280"/>
              </a:xfrm>
              <a:custGeom>
                <a:avLst/>
                <a:gdLst/>
                <a:ahLst/>
                <a:rect l="l" t="t" r="r" b="b"/>
                <a:pathLst>
                  <a:path w="1350" h="1518">
                    <a:moveTo>
                      <a:pt x="1242" y="468"/>
                    </a:moveTo>
                    <a:lnTo>
                      <a:pt x="1242" y="438"/>
                    </a:lnTo>
                    <a:lnTo>
                      <a:pt x="1260" y="366"/>
                    </a:lnTo>
                    <a:lnTo>
                      <a:pt x="1278" y="354"/>
                    </a:lnTo>
                    <a:lnTo>
                      <a:pt x="1278" y="342"/>
                    </a:lnTo>
                    <a:lnTo>
                      <a:pt x="1302" y="330"/>
                    </a:lnTo>
                    <a:lnTo>
                      <a:pt x="1308" y="318"/>
                    </a:lnTo>
                    <a:lnTo>
                      <a:pt x="1320" y="312"/>
                    </a:lnTo>
                    <a:lnTo>
                      <a:pt x="1332" y="288"/>
                    </a:lnTo>
                    <a:lnTo>
                      <a:pt x="1344" y="276"/>
                    </a:lnTo>
                    <a:lnTo>
                      <a:pt x="1350" y="264"/>
                    </a:lnTo>
                    <a:lnTo>
                      <a:pt x="1350" y="252"/>
                    </a:lnTo>
                    <a:lnTo>
                      <a:pt x="1344" y="246"/>
                    </a:lnTo>
                    <a:lnTo>
                      <a:pt x="1332" y="240"/>
                    </a:lnTo>
                    <a:lnTo>
                      <a:pt x="1320" y="240"/>
                    </a:lnTo>
                    <a:lnTo>
                      <a:pt x="1314" y="234"/>
                    </a:lnTo>
                    <a:lnTo>
                      <a:pt x="1314" y="222"/>
                    </a:lnTo>
                    <a:lnTo>
                      <a:pt x="1320" y="210"/>
                    </a:lnTo>
                    <a:lnTo>
                      <a:pt x="1326" y="204"/>
                    </a:lnTo>
                    <a:lnTo>
                      <a:pt x="1326" y="198"/>
                    </a:lnTo>
                    <a:lnTo>
                      <a:pt x="1320" y="192"/>
                    </a:lnTo>
                    <a:lnTo>
                      <a:pt x="1308" y="186"/>
                    </a:lnTo>
                    <a:lnTo>
                      <a:pt x="1326" y="168"/>
                    </a:lnTo>
                    <a:lnTo>
                      <a:pt x="1320" y="144"/>
                    </a:lnTo>
                    <a:lnTo>
                      <a:pt x="1302" y="144"/>
                    </a:lnTo>
                    <a:lnTo>
                      <a:pt x="1296" y="120"/>
                    </a:lnTo>
                    <a:lnTo>
                      <a:pt x="1290" y="120"/>
                    </a:lnTo>
                    <a:lnTo>
                      <a:pt x="1284" y="114"/>
                    </a:lnTo>
                    <a:lnTo>
                      <a:pt x="1272" y="108"/>
                    </a:lnTo>
                    <a:lnTo>
                      <a:pt x="1260" y="96"/>
                    </a:lnTo>
                    <a:lnTo>
                      <a:pt x="1254" y="84"/>
                    </a:lnTo>
                    <a:lnTo>
                      <a:pt x="1248" y="66"/>
                    </a:lnTo>
                    <a:lnTo>
                      <a:pt x="1236" y="60"/>
                    </a:lnTo>
                    <a:lnTo>
                      <a:pt x="1230" y="54"/>
                    </a:lnTo>
                    <a:lnTo>
                      <a:pt x="1218" y="66"/>
                    </a:lnTo>
                    <a:lnTo>
                      <a:pt x="1218" y="72"/>
                    </a:lnTo>
                    <a:lnTo>
                      <a:pt x="1206" y="84"/>
                    </a:lnTo>
                    <a:lnTo>
                      <a:pt x="1200" y="84"/>
                    </a:lnTo>
                    <a:lnTo>
                      <a:pt x="1188" y="78"/>
                    </a:lnTo>
                    <a:lnTo>
                      <a:pt x="1188" y="72"/>
                    </a:lnTo>
                    <a:lnTo>
                      <a:pt x="1176" y="66"/>
                    </a:lnTo>
                    <a:lnTo>
                      <a:pt x="1164" y="66"/>
                    </a:lnTo>
                    <a:lnTo>
                      <a:pt x="1158" y="72"/>
                    </a:lnTo>
                    <a:lnTo>
                      <a:pt x="1152" y="84"/>
                    </a:lnTo>
                    <a:lnTo>
                      <a:pt x="1146" y="90"/>
                    </a:lnTo>
                    <a:lnTo>
                      <a:pt x="1098" y="66"/>
                    </a:lnTo>
                    <a:lnTo>
                      <a:pt x="1098" y="42"/>
                    </a:lnTo>
                    <a:lnTo>
                      <a:pt x="1068" y="18"/>
                    </a:lnTo>
                    <a:lnTo>
                      <a:pt x="1062" y="6"/>
                    </a:lnTo>
                    <a:lnTo>
                      <a:pt x="1044" y="24"/>
                    </a:lnTo>
                    <a:lnTo>
                      <a:pt x="1026" y="30"/>
                    </a:lnTo>
                    <a:lnTo>
                      <a:pt x="1002" y="30"/>
                    </a:lnTo>
                    <a:lnTo>
                      <a:pt x="990" y="18"/>
                    </a:lnTo>
                    <a:lnTo>
                      <a:pt x="990" y="12"/>
                    </a:lnTo>
                    <a:lnTo>
                      <a:pt x="954" y="18"/>
                    </a:lnTo>
                    <a:lnTo>
                      <a:pt x="942" y="6"/>
                    </a:lnTo>
                    <a:lnTo>
                      <a:pt x="942" y="0"/>
                    </a:lnTo>
                    <a:lnTo>
                      <a:pt x="936" y="0"/>
                    </a:lnTo>
                    <a:lnTo>
                      <a:pt x="918" y="18"/>
                    </a:lnTo>
                    <a:lnTo>
                      <a:pt x="918" y="30"/>
                    </a:lnTo>
                    <a:lnTo>
                      <a:pt x="906" y="30"/>
                    </a:lnTo>
                    <a:lnTo>
                      <a:pt x="900" y="36"/>
                    </a:lnTo>
                    <a:lnTo>
                      <a:pt x="876" y="36"/>
                    </a:lnTo>
                    <a:lnTo>
                      <a:pt x="864" y="24"/>
                    </a:lnTo>
                    <a:lnTo>
                      <a:pt x="840" y="42"/>
                    </a:lnTo>
                    <a:lnTo>
                      <a:pt x="822" y="42"/>
                    </a:lnTo>
                    <a:lnTo>
                      <a:pt x="810" y="54"/>
                    </a:lnTo>
                    <a:lnTo>
                      <a:pt x="798" y="60"/>
                    </a:lnTo>
                    <a:lnTo>
                      <a:pt x="792" y="66"/>
                    </a:lnTo>
                    <a:lnTo>
                      <a:pt x="786" y="66"/>
                    </a:lnTo>
                    <a:lnTo>
                      <a:pt x="762" y="42"/>
                    </a:lnTo>
                    <a:lnTo>
                      <a:pt x="756" y="54"/>
                    </a:lnTo>
                    <a:lnTo>
                      <a:pt x="738" y="72"/>
                    </a:lnTo>
                    <a:lnTo>
                      <a:pt x="738" y="84"/>
                    </a:lnTo>
                    <a:lnTo>
                      <a:pt x="732" y="90"/>
                    </a:lnTo>
                    <a:lnTo>
                      <a:pt x="726" y="102"/>
                    </a:lnTo>
                    <a:lnTo>
                      <a:pt x="720" y="108"/>
                    </a:lnTo>
                    <a:lnTo>
                      <a:pt x="708" y="102"/>
                    </a:lnTo>
                    <a:lnTo>
                      <a:pt x="702" y="96"/>
                    </a:lnTo>
                    <a:lnTo>
                      <a:pt x="690" y="90"/>
                    </a:lnTo>
                    <a:lnTo>
                      <a:pt x="642" y="90"/>
                    </a:lnTo>
                    <a:lnTo>
                      <a:pt x="630" y="84"/>
                    </a:lnTo>
                    <a:lnTo>
                      <a:pt x="624" y="78"/>
                    </a:lnTo>
                    <a:lnTo>
                      <a:pt x="582" y="78"/>
                    </a:lnTo>
                    <a:lnTo>
                      <a:pt x="582" y="48"/>
                    </a:lnTo>
                    <a:lnTo>
                      <a:pt x="576" y="42"/>
                    </a:lnTo>
                    <a:lnTo>
                      <a:pt x="558" y="42"/>
                    </a:lnTo>
                    <a:lnTo>
                      <a:pt x="558" y="30"/>
                    </a:lnTo>
                    <a:lnTo>
                      <a:pt x="546" y="24"/>
                    </a:lnTo>
                    <a:lnTo>
                      <a:pt x="534" y="24"/>
                    </a:lnTo>
                    <a:lnTo>
                      <a:pt x="516" y="18"/>
                    </a:lnTo>
                    <a:lnTo>
                      <a:pt x="504" y="18"/>
                    </a:lnTo>
                    <a:lnTo>
                      <a:pt x="492" y="24"/>
                    </a:lnTo>
                    <a:lnTo>
                      <a:pt x="486" y="30"/>
                    </a:lnTo>
                    <a:lnTo>
                      <a:pt x="486" y="36"/>
                    </a:lnTo>
                    <a:lnTo>
                      <a:pt x="480" y="48"/>
                    </a:lnTo>
                    <a:lnTo>
                      <a:pt x="480" y="54"/>
                    </a:lnTo>
                    <a:lnTo>
                      <a:pt x="474" y="66"/>
                    </a:lnTo>
                    <a:lnTo>
                      <a:pt x="462" y="78"/>
                    </a:lnTo>
                    <a:lnTo>
                      <a:pt x="456" y="78"/>
                    </a:lnTo>
                    <a:lnTo>
                      <a:pt x="444" y="90"/>
                    </a:lnTo>
                    <a:lnTo>
                      <a:pt x="444" y="102"/>
                    </a:lnTo>
                    <a:lnTo>
                      <a:pt x="450" y="102"/>
                    </a:lnTo>
                    <a:lnTo>
                      <a:pt x="450" y="120"/>
                    </a:lnTo>
                    <a:lnTo>
                      <a:pt x="438" y="138"/>
                    </a:lnTo>
                    <a:lnTo>
                      <a:pt x="450" y="150"/>
                    </a:lnTo>
                    <a:lnTo>
                      <a:pt x="450" y="186"/>
                    </a:lnTo>
                    <a:lnTo>
                      <a:pt x="444" y="198"/>
                    </a:lnTo>
                    <a:lnTo>
                      <a:pt x="438" y="216"/>
                    </a:lnTo>
                    <a:lnTo>
                      <a:pt x="426" y="228"/>
                    </a:lnTo>
                    <a:lnTo>
                      <a:pt x="414" y="252"/>
                    </a:lnTo>
                    <a:lnTo>
                      <a:pt x="408" y="258"/>
                    </a:lnTo>
                    <a:lnTo>
                      <a:pt x="408" y="288"/>
                    </a:lnTo>
                    <a:lnTo>
                      <a:pt x="414" y="300"/>
                    </a:lnTo>
                    <a:lnTo>
                      <a:pt x="414" y="324"/>
                    </a:lnTo>
                    <a:lnTo>
                      <a:pt x="396" y="360"/>
                    </a:lnTo>
                    <a:lnTo>
                      <a:pt x="396" y="372"/>
                    </a:lnTo>
                    <a:lnTo>
                      <a:pt x="402" y="378"/>
                    </a:lnTo>
                    <a:lnTo>
                      <a:pt x="408" y="390"/>
                    </a:lnTo>
                    <a:lnTo>
                      <a:pt x="408" y="414"/>
                    </a:lnTo>
                    <a:lnTo>
                      <a:pt x="402" y="426"/>
                    </a:lnTo>
                    <a:lnTo>
                      <a:pt x="390" y="432"/>
                    </a:lnTo>
                    <a:lnTo>
                      <a:pt x="390" y="486"/>
                    </a:lnTo>
                    <a:lnTo>
                      <a:pt x="384" y="492"/>
                    </a:lnTo>
                    <a:lnTo>
                      <a:pt x="372" y="498"/>
                    </a:lnTo>
                    <a:lnTo>
                      <a:pt x="366" y="510"/>
                    </a:lnTo>
                    <a:lnTo>
                      <a:pt x="318" y="534"/>
                    </a:lnTo>
                    <a:lnTo>
                      <a:pt x="312" y="540"/>
                    </a:lnTo>
                    <a:lnTo>
                      <a:pt x="306" y="552"/>
                    </a:lnTo>
                    <a:lnTo>
                      <a:pt x="306" y="588"/>
                    </a:lnTo>
                    <a:lnTo>
                      <a:pt x="282" y="612"/>
                    </a:lnTo>
                    <a:lnTo>
                      <a:pt x="276" y="612"/>
                    </a:lnTo>
                    <a:lnTo>
                      <a:pt x="282" y="714"/>
                    </a:lnTo>
                    <a:lnTo>
                      <a:pt x="252" y="756"/>
                    </a:lnTo>
                    <a:lnTo>
                      <a:pt x="246" y="762"/>
                    </a:lnTo>
                    <a:lnTo>
                      <a:pt x="228" y="762"/>
                    </a:lnTo>
                    <a:lnTo>
                      <a:pt x="216" y="774"/>
                    </a:lnTo>
                    <a:lnTo>
                      <a:pt x="210" y="786"/>
                    </a:lnTo>
                    <a:lnTo>
                      <a:pt x="192" y="804"/>
                    </a:lnTo>
                    <a:lnTo>
                      <a:pt x="186" y="816"/>
                    </a:lnTo>
                    <a:lnTo>
                      <a:pt x="180" y="822"/>
                    </a:lnTo>
                    <a:lnTo>
                      <a:pt x="168" y="828"/>
                    </a:lnTo>
                    <a:lnTo>
                      <a:pt x="150" y="828"/>
                    </a:lnTo>
                    <a:lnTo>
                      <a:pt x="144" y="822"/>
                    </a:lnTo>
                    <a:lnTo>
                      <a:pt x="150" y="810"/>
                    </a:lnTo>
                    <a:lnTo>
                      <a:pt x="150" y="780"/>
                    </a:lnTo>
                    <a:lnTo>
                      <a:pt x="144" y="780"/>
                    </a:lnTo>
                    <a:lnTo>
                      <a:pt x="126" y="798"/>
                    </a:lnTo>
                    <a:lnTo>
                      <a:pt x="102" y="792"/>
                    </a:lnTo>
                    <a:lnTo>
                      <a:pt x="102" y="810"/>
                    </a:lnTo>
                    <a:lnTo>
                      <a:pt x="96" y="822"/>
                    </a:lnTo>
                    <a:lnTo>
                      <a:pt x="90" y="828"/>
                    </a:lnTo>
                    <a:lnTo>
                      <a:pt x="78" y="828"/>
                    </a:lnTo>
                    <a:lnTo>
                      <a:pt x="72" y="822"/>
                    </a:lnTo>
                    <a:lnTo>
                      <a:pt x="72" y="816"/>
                    </a:lnTo>
                    <a:lnTo>
                      <a:pt x="66" y="810"/>
                    </a:lnTo>
                    <a:lnTo>
                      <a:pt x="66" y="804"/>
                    </a:lnTo>
                    <a:lnTo>
                      <a:pt x="54" y="804"/>
                    </a:lnTo>
                    <a:lnTo>
                      <a:pt x="48" y="816"/>
                    </a:lnTo>
                    <a:lnTo>
                      <a:pt x="12" y="846"/>
                    </a:lnTo>
                    <a:lnTo>
                      <a:pt x="18" y="858"/>
                    </a:lnTo>
                    <a:lnTo>
                      <a:pt x="18" y="864"/>
                    </a:lnTo>
                    <a:lnTo>
                      <a:pt x="24" y="876"/>
                    </a:lnTo>
                    <a:lnTo>
                      <a:pt x="24" y="882"/>
                    </a:lnTo>
                    <a:lnTo>
                      <a:pt x="18" y="888"/>
                    </a:lnTo>
                    <a:lnTo>
                      <a:pt x="6" y="894"/>
                    </a:lnTo>
                    <a:lnTo>
                      <a:pt x="0" y="900"/>
                    </a:lnTo>
                    <a:lnTo>
                      <a:pt x="6" y="906"/>
                    </a:lnTo>
                    <a:lnTo>
                      <a:pt x="6" y="912"/>
                    </a:lnTo>
                    <a:lnTo>
                      <a:pt x="18" y="918"/>
                    </a:lnTo>
                    <a:lnTo>
                      <a:pt x="18" y="924"/>
                    </a:lnTo>
                    <a:lnTo>
                      <a:pt x="54" y="906"/>
                    </a:lnTo>
                    <a:lnTo>
                      <a:pt x="78" y="912"/>
                    </a:lnTo>
                    <a:lnTo>
                      <a:pt x="84" y="906"/>
                    </a:lnTo>
                    <a:lnTo>
                      <a:pt x="96" y="912"/>
                    </a:lnTo>
                    <a:lnTo>
                      <a:pt x="120" y="906"/>
                    </a:lnTo>
                    <a:lnTo>
                      <a:pt x="132" y="912"/>
                    </a:lnTo>
                    <a:lnTo>
                      <a:pt x="162" y="912"/>
                    </a:lnTo>
                    <a:lnTo>
                      <a:pt x="174" y="906"/>
                    </a:lnTo>
                    <a:lnTo>
                      <a:pt x="186" y="906"/>
                    </a:lnTo>
                    <a:lnTo>
                      <a:pt x="198" y="912"/>
                    </a:lnTo>
                    <a:lnTo>
                      <a:pt x="228" y="912"/>
                    </a:lnTo>
                    <a:lnTo>
                      <a:pt x="246" y="906"/>
                    </a:lnTo>
                    <a:lnTo>
                      <a:pt x="270" y="906"/>
                    </a:lnTo>
                    <a:lnTo>
                      <a:pt x="276" y="900"/>
                    </a:lnTo>
                    <a:lnTo>
                      <a:pt x="294" y="900"/>
                    </a:lnTo>
                    <a:lnTo>
                      <a:pt x="300" y="906"/>
                    </a:lnTo>
                    <a:lnTo>
                      <a:pt x="306" y="918"/>
                    </a:lnTo>
                    <a:lnTo>
                      <a:pt x="318" y="930"/>
                    </a:lnTo>
                    <a:lnTo>
                      <a:pt x="318" y="972"/>
                    </a:lnTo>
                    <a:lnTo>
                      <a:pt x="336" y="990"/>
                    </a:lnTo>
                    <a:lnTo>
                      <a:pt x="336" y="1014"/>
                    </a:lnTo>
                    <a:lnTo>
                      <a:pt x="330" y="1020"/>
                    </a:lnTo>
                    <a:lnTo>
                      <a:pt x="330" y="1026"/>
                    </a:lnTo>
                    <a:lnTo>
                      <a:pt x="336" y="1032"/>
                    </a:lnTo>
                    <a:lnTo>
                      <a:pt x="342" y="1032"/>
                    </a:lnTo>
                    <a:lnTo>
                      <a:pt x="354" y="1044"/>
                    </a:lnTo>
                    <a:lnTo>
                      <a:pt x="354" y="1056"/>
                    </a:lnTo>
                    <a:lnTo>
                      <a:pt x="360" y="1062"/>
                    </a:lnTo>
                    <a:lnTo>
                      <a:pt x="372" y="1086"/>
                    </a:lnTo>
                    <a:lnTo>
                      <a:pt x="402" y="1086"/>
                    </a:lnTo>
                    <a:lnTo>
                      <a:pt x="414" y="1092"/>
                    </a:lnTo>
                    <a:lnTo>
                      <a:pt x="420" y="1080"/>
                    </a:lnTo>
                    <a:lnTo>
                      <a:pt x="444" y="1080"/>
                    </a:lnTo>
                    <a:lnTo>
                      <a:pt x="456" y="1074"/>
                    </a:lnTo>
                    <a:lnTo>
                      <a:pt x="462" y="1080"/>
                    </a:lnTo>
                    <a:lnTo>
                      <a:pt x="504" y="1074"/>
                    </a:lnTo>
                    <a:lnTo>
                      <a:pt x="504" y="1056"/>
                    </a:lnTo>
                    <a:lnTo>
                      <a:pt x="510" y="1050"/>
                    </a:lnTo>
                    <a:lnTo>
                      <a:pt x="510" y="1044"/>
                    </a:lnTo>
                    <a:lnTo>
                      <a:pt x="522" y="1044"/>
                    </a:lnTo>
                    <a:lnTo>
                      <a:pt x="522" y="1032"/>
                    </a:lnTo>
                    <a:lnTo>
                      <a:pt x="516" y="1020"/>
                    </a:lnTo>
                    <a:lnTo>
                      <a:pt x="510" y="1014"/>
                    </a:lnTo>
                    <a:lnTo>
                      <a:pt x="510" y="1008"/>
                    </a:lnTo>
                    <a:lnTo>
                      <a:pt x="516" y="1002"/>
                    </a:lnTo>
                    <a:lnTo>
                      <a:pt x="564" y="1002"/>
                    </a:lnTo>
                    <a:lnTo>
                      <a:pt x="564" y="996"/>
                    </a:lnTo>
                    <a:lnTo>
                      <a:pt x="576" y="996"/>
                    </a:lnTo>
                    <a:lnTo>
                      <a:pt x="588" y="1002"/>
                    </a:lnTo>
                    <a:lnTo>
                      <a:pt x="588" y="1026"/>
                    </a:lnTo>
                    <a:lnTo>
                      <a:pt x="678" y="1026"/>
                    </a:lnTo>
                    <a:lnTo>
                      <a:pt x="678" y="1050"/>
                    </a:lnTo>
                    <a:lnTo>
                      <a:pt x="666" y="1068"/>
                    </a:lnTo>
                    <a:lnTo>
                      <a:pt x="672" y="1086"/>
                    </a:lnTo>
                    <a:lnTo>
                      <a:pt x="684" y="1098"/>
                    </a:lnTo>
                    <a:lnTo>
                      <a:pt x="690" y="1110"/>
                    </a:lnTo>
                    <a:lnTo>
                      <a:pt x="690" y="1122"/>
                    </a:lnTo>
                    <a:lnTo>
                      <a:pt x="684" y="1134"/>
                    </a:lnTo>
                    <a:lnTo>
                      <a:pt x="678" y="1140"/>
                    </a:lnTo>
                    <a:lnTo>
                      <a:pt x="684" y="1164"/>
                    </a:lnTo>
                    <a:lnTo>
                      <a:pt x="684" y="1176"/>
                    </a:lnTo>
                    <a:lnTo>
                      <a:pt x="678" y="1182"/>
                    </a:lnTo>
                    <a:lnTo>
                      <a:pt x="678" y="1194"/>
                    </a:lnTo>
                    <a:lnTo>
                      <a:pt x="684" y="1212"/>
                    </a:lnTo>
                    <a:lnTo>
                      <a:pt x="696" y="1230"/>
                    </a:lnTo>
                    <a:lnTo>
                      <a:pt x="708" y="1254"/>
                    </a:lnTo>
                    <a:lnTo>
                      <a:pt x="714" y="1260"/>
                    </a:lnTo>
                    <a:lnTo>
                      <a:pt x="714" y="1278"/>
                    </a:lnTo>
                    <a:lnTo>
                      <a:pt x="708" y="1290"/>
                    </a:lnTo>
                    <a:lnTo>
                      <a:pt x="708" y="1302"/>
                    </a:lnTo>
                    <a:lnTo>
                      <a:pt x="702" y="1308"/>
                    </a:lnTo>
                    <a:lnTo>
                      <a:pt x="702" y="1332"/>
                    </a:lnTo>
                    <a:lnTo>
                      <a:pt x="708" y="1338"/>
                    </a:lnTo>
                    <a:lnTo>
                      <a:pt x="714" y="1338"/>
                    </a:lnTo>
                    <a:lnTo>
                      <a:pt x="720" y="1344"/>
                    </a:lnTo>
                    <a:lnTo>
                      <a:pt x="726" y="1326"/>
                    </a:lnTo>
                    <a:lnTo>
                      <a:pt x="756" y="1332"/>
                    </a:lnTo>
                    <a:lnTo>
                      <a:pt x="780" y="1326"/>
                    </a:lnTo>
                    <a:lnTo>
                      <a:pt x="780" y="1314"/>
                    </a:lnTo>
                    <a:lnTo>
                      <a:pt x="792" y="1314"/>
                    </a:lnTo>
                    <a:lnTo>
                      <a:pt x="804" y="1326"/>
                    </a:lnTo>
                    <a:lnTo>
                      <a:pt x="828" y="1326"/>
                    </a:lnTo>
                    <a:lnTo>
                      <a:pt x="834" y="1308"/>
                    </a:lnTo>
                    <a:lnTo>
                      <a:pt x="840" y="1320"/>
                    </a:lnTo>
                    <a:lnTo>
                      <a:pt x="858" y="1320"/>
                    </a:lnTo>
                    <a:lnTo>
                      <a:pt x="858" y="1350"/>
                    </a:lnTo>
                    <a:lnTo>
                      <a:pt x="864" y="1356"/>
                    </a:lnTo>
                    <a:lnTo>
                      <a:pt x="882" y="1356"/>
                    </a:lnTo>
                    <a:lnTo>
                      <a:pt x="882" y="1350"/>
                    </a:lnTo>
                    <a:lnTo>
                      <a:pt x="876" y="1344"/>
                    </a:lnTo>
                    <a:lnTo>
                      <a:pt x="918" y="1338"/>
                    </a:lnTo>
                    <a:lnTo>
                      <a:pt x="918" y="1356"/>
                    </a:lnTo>
                    <a:lnTo>
                      <a:pt x="924" y="1368"/>
                    </a:lnTo>
                    <a:lnTo>
                      <a:pt x="930" y="1374"/>
                    </a:lnTo>
                    <a:lnTo>
                      <a:pt x="948" y="1386"/>
                    </a:lnTo>
                    <a:lnTo>
                      <a:pt x="984" y="1392"/>
                    </a:lnTo>
                    <a:lnTo>
                      <a:pt x="1014" y="1398"/>
                    </a:lnTo>
                    <a:lnTo>
                      <a:pt x="1032" y="1398"/>
                    </a:lnTo>
                    <a:lnTo>
                      <a:pt x="1032" y="1392"/>
                    </a:lnTo>
                    <a:lnTo>
                      <a:pt x="1038" y="1386"/>
                    </a:lnTo>
                    <a:lnTo>
                      <a:pt x="1038" y="1368"/>
                    </a:lnTo>
                    <a:lnTo>
                      <a:pt x="1044" y="1362"/>
                    </a:lnTo>
                    <a:lnTo>
                      <a:pt x="1050" y="1362"/>
                    </a:lnTo>
                    <a:lnTo>
                      <a:pt x="1062" y="1374"/>
                    </a:lnTo>
                    <a:lnTo>
                      <a:pt x="1062" y="1386"/>
                    </a:lnTo>
                    <a:lnTo>
                      <a:pt x="1068" y="1392"/>
                    </a:lnTo>
                    <a:lnTo>
                      <a:pt x="1080" y="1392"/>
                    </a:lnTo>
                    <a:lnTo>
                      <a:pt x="1080" y="1404"/>
                    </a:lnTo>
                    <a:lnTo>
                      <a:pt x="1074" y="1404"/>
                    </a:lnTo>
                    <a:lnTo>
                      <a:pt x="1074" y="1416"/>
                    </a:lnTo>
                    <a:lnTo>
                      <a:pt x="1104" y="1416"/>
                    </a:lnTo>
                    <a:lnTo>
                      <a:pt x="1110" y="1422"/>
                    </a:lnTo>
                    <a:lnTo>
                      <a:pt x="1110" y="1434"/>
                    </a:lnTo>
                    <a:lnTo>
                      <a:pt x="1122" y="1434"/>
                    </a:lnTo>
                    <a:lnTo>
                      <a:pt x="1128" y="1428"/>
                    </a:lnTo>
                    <a:lnTo>
                      <a:pt x="1134" y="1428"/>
                    </a:lnTo>
                    <a:lnTo>
                      <a:pt x="1140" y="1434"/>
                    </a:lnTo>
                    <a:lnTo>
                      <a:pt x="1146" y="1446"/>
                    </a:lnTo>
                    <a:lnTo>
                      <a:pt x="1146" y="1452"/>
                    </a:lnTo>
                    <a:lnTo>
                      <a:pt x="1152" y="1464"/>
                    </a:lnTo>
                    <a:lnTo>
                      <a:pt x="1164" y="1464"/>
                    </a:lnTo>
                    <a:lnTo>
                      <a:pt x="1176" y="1476"/>
                    </a:lnTo>
                    <a:lnTo>
                      <a:pt x="1176" y="1488"/>
                    </a:lnTo>
                    <a:lnTo>
                      <a:pt x="1182" y="1500"/>
                    </a:lnTo>
                    <a:lnTo>
                      <a:pt x="1182" y="1512"/>
                    </a:lnTo>
                    <a:lnTo>
                      <a:pt x="1200" y="1512"/>
                    </a:lnTo>
                    <a:lnTo>
                      <a:pt x="1218" y="1500"/>
                    </a:lnTo>
                    <a:lnTo>
                      <a:pt x="1224" y="1512"/>
                    </a:lnTo>
                    <a:lnTo>
                      <a:pt x="1224" y="1518"/>
                    </a:lnTo>
                    <a:lnTo>
                      <a:pt x="1230" y="1518"/>
                    </a:lnTo>
                    <a:lnTo>
                      <a:pt x="1236" y="1500"/>
                    </a:lnTo>
                    <a:lnTo>
                      <a:pt x="1242" y="1464"/>
                    </a:lnTo>
                    <a:lnTo>
                      <a:pt x="1242" y="1416"/>
                    </a:lnTo>
                    <a:lnTo>
                      <a:pt x="1218" y="1416"/>
                    </a:lnTo>
                    <a:lnTo>
                      <a:pt x="1218" y="1434"/>
                    </a:lnTo>
                    <a:lnTo>
                      <a:pt x="1212" y="1440"/>
                    </a:lnTo>
                    <a:lnTo>
                      <a:pt x="1206" y="1440"/>
                    </a:lnTo>
                    <a:lnTo>
                      <a:pt x="1194" y="1434"/>
                    </a:lnTo>
                    <a:lnTo>
                      <a:pt x="1164" y="1404"/>
                    </a:lnTo>
                    <a:lnTo>
                      <a:pt x="1158" y="1404"/>
                    </a:lnTo>
                    <a:lnTo>
                      <a:pt x="1158" y="1398"/>
                    </a:lnTo>
                    <a:lnTo>
                      <a:pt x="1152" y="1398"/>
                    </a:lnTo>
                    <a:lnTo>
                      <a:pt x="1140" y="1386"/>
                    </a:lnTo>
                    <a:lnTo>
                      <a:pt x="1140" y="1362"/>
                    </a:lnTo>
                    <a:lnTo>
                      <a:pt x="1146" y="1350"/>
                    </a:lnTo>
                    <a:lnTo>
                      <a:pt x="1152" y="1332"/>
                    </a:lnTo>
                    <a:lnTo>
                      <a:pt x="1158" y="1320"/>
                    </a:lnTo>
                    <a:lnTo>
                      <a:pt x="1170" y="1308"/>
                    </a:lnTo>
                    <a:lnTo>
                      <a:pt x="1170" y="1254"/>
                    </a:lnTo>
                    <a:lnTo>
                      <a:pt x="1164" y="1236"/>
                    </a:lnTo>
                    <a:lnTo>
                      <a:pt x="1164" y="1212"/>
                    </a:lnTo>
                    <a:lnTo>
                      <a:pt x="1158" y="1206"/>
                    </a:lnTo>
                    <a:lnTo>
                      <a:pt x="1158" y="1200"/>
                    </a:lnTo>
                    <a:lnTo>
                      <a:pt x="1152" y="1194"/>
                    </a:lnTo>
                    <a:lnTo>
                      <a:pt x="1152" y="1188"/>
                    </a:lnTo>
                    <a:lnTo>
                      <a:pt x="1140" y="1176"/>
                    </a:lnTo>
                    <a:lnTo>
                      <a:pt x="1146" y="1176"/>
                    </a:lnTo>
                    <a:lnTo>
                      <a:pt x="1152" y="1170"/>
                    </a:lnTo>
                    <a:lnTo>
                      <a:pt x="1164" y="1164"/>
                    </a:lnTo>
                    <a:lnTo>
                      <a:pt x="1182" y="1146"/>
                    </a:lnTo>
                    <a:lnTo>
                      <a:pt x="1182" y="1116"/>
                    </a:lnTo>
                    <a:lnTo>
                      <a:pt x="1194" y="1116"/>
                    </a:lnTo>
                    <a:lnTo>
                      <a:pt x="1212" y="1110"/>
                    </a:lnTo>
                    <a:lnTo>
                      <a:pt x="1230" y="1110"/>
                    </a:lnTo>
                    <a:lnTo>
                      <a:pt x="1242" y="1104"/>
                    </a:lnTo>
                    <a:lnTo>
                      <a:pt x="1260" y="1104"/>
                    </a:lnTo>
                    <a:lnTo>
                      <a:pt x="1284" y="1092"/>
                    </a:lnTo>
                    <a:lnTo>
                      <a:pt x="1290" y="1092"/>
                    </a:lnTo>
                    <a:lnTo>
                      <a:pt x="1290" y="1086"/>
                    </a:lnTo>
                    <a:lnTo>
                      <a:pt x="1284" y="1074"/>
                    </a:lnTo>
                    <a:lnTo>
                      <a:pt x="1272" y="1062"/>
                    </a:lnTo>
                    <a:lnTo>
                      <a:pt x="1272" y="1014"/>
                    </a:lnTo>
                    <a:lnTo>
                      <a:pt x="1248" y="1014"/>
                    </a:lnTo>
                    <a:lnTo>
                      <a:pt x="1248" y="1008"/>
                    </a:lnTo>
                    <a:lnTo>
                      <a:pt x="1242" y="996"/>
                    </a:lnTo>
                    <a:lnTo>
                      <a:pt x="1242" y="978"/>
                    </a:lnTo>
                    <a:lnTo>
                      <a:pt x="1236" y="972"/>
                    </a:lnTo>
                    <a:lnTo>
                      <a:pt x="1224" y="966"/>
                    </a:lnTo>
                    <a:lnTo>
                      <a:pt x="1218" y="960"/>
                    </a:lnTo>
                    <a:lnTo>
                      <a:pt x="1206" y="936"/>
                    </a:lnTo>
                    <a:lnTo>
                      <a:pt x="1206" y="906"/>
                    </a:lnTo>
                    <a:lnTo>
                      <a:pt x="1212" y="900"/>
                    </a:lnTo>
                    <a:lnTo>
                      <a:pt x="1212" y="876"/>
                    </a:lnTo>
                    <a:lnTo>
                      <a:pt x="1200" y="864"/>
                    </a:lnTo>
                    <a:lnTo>
                      <a:pt x="1194" y="852"/>
                    </a:lnTo>
                    <a:lnTo>
                      <a:pt x="1194" y="804"/>
                    </a:lnTo>
                    <a:lnTo>
                      <a:pt x="1200" y="780"/>
                    </a:lnTo>
                    <a:lnTo>
                      <a:pt x="1200" y="750"/>
                    </a:lnTo>
                    <a:lnTo>
                      <a:pt x="1212" y="738"/>
                    </a:lnTo>
                    <a:lnTo>
                      <a:pt x="1218" y="744"/>
                    </a:lnTo>
                    <a:lnTo>
                      <a:pt x="1218" y="732"/>
                    </a:lnTo>
                    <a:lnTo>
                      <a:pt x="1224" y="726"/>
                    </a:lnTo>
                    <a:lnTo>
                      <a:pt x="1224" y="696"/>
                    </a:lnTo>
                    <a:lnTo>
                      <a:pt x="1218" y="690"/>
                    </a:lnTo>
                    <a:lnTo>
                      <a:pt x="1206" y="684"/>
                    </a:lnTo>
                    <a:lnTo>
                      <a:pt x="1200" y="678"/>
                    </a:lnTo>
                    <a:lnTo>
                      <a:pt x="1188" y="648"/>
                    </a:lnTo>
                    <a:lnTo>
                      <a:pt x="1182" y="642"/>
                    </a:lnTo>
                    <a:lnTo>
                      <a:pt x="1176" y="642"/>
                    </a:lnTo>
                    <a:lnTo>
                      <a:pt x="1176" y="636"/>
                    </a:lnTo>
                    <a:lnTo>
                      <a:pt x="1182" y="624"/>
                    </a:lnTo>
                    <a:lnTo>
                      <a:pt x="1194" y="618"/>
                    </a:lnTo>
                    <a:lnTo>
                      <a:pt x="1206" y="606"/>
                    </a:lnTo>
                    <a:lnTo>
                      <a:pt x="1206" y="594"/>
                    </a:lnTo>
                    <a:lnTo>
                      <a:pt x="1200" y="588"/>
                    </a:lnTo>
                    <a:lnTo>
                      <a:pt x="1194" y="576"/>
                    </a:lnTo>
                    <a:lnTo>
                      <a:pt x="1194" y="570"/>
                    </a:lnTo>
                    <a:lnTo>
                      <a:pt x="1200" y="564"/>
                    </a:lnTo>
                    <a:lnTo>
                      <a:pt x="1224" y="552"/>
                    </a:lnTo>
                    <a:lnTo>
                      <a:pt x="1230" y="546"/>
                    </a:lnTo>
                    <a:lnTo>
                      <a:pt x="1236" y="546"/>
                    </a:lnTo>
                    <a:lnTo>
                      <a:pt x="1242" y="468"/>
                    </a:ln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2" name="CustomShape 163"/>
              <p:cNvSpPr/>
              <p:nvPr/>
            </p:nvSpPr>
            <p:spPr>
              <a:xfrm>
                <a:off x="6075360" y="3497040"/>
                <a:ext cx="114120" cy="157680"/>
              </a:xfrm>
              <a:custGeom>
                <a:avLst/>
                <a:gdLst/>
                <a:ahLst/>
                <a:rect l="l" t="t" r="r" b="b"/>
                <a:pathLst>
                  <a:path w="534" h="702">
                    <a:moveTo>
                      <a:pt x="366" y="120"/>
                    </a:moveTo>
                    <a:lnTo>
                      <a:pt x="360" y="126"/>
                    </a:lnTo>
                    <a:lnTo>
                      <a:pt x="354" y="168"/>
                    </a:lnTo>
                    <a:lnTo>
                      <a:pt x="330" y="144"/>
                    </a:lnTo>
                    <a:lnTo>
                      <a:pt x="294" y="144"/>
                    </a:lnTo>
                    <a:lnTo>
                      <a:pt x="288" y="138"/>
                    </a:lnTo>
                    <a:lnTo>
                      <a:pt x="276" y="138"/>
                    </a:lnTo>
                    <a:lnTo>
                      <a:pt x="270" y="132"/>
                    </a:lnTo>
                    <a:lnTo>
                      <a:pt x="258" y="126"/>
                    </a:lnTo>
                    <a:lnTo>
                      <a:pt x="210" y="126"/>
                    </a:lnTo>
                    <a:lnTo>
                      <a:pt x="192" y="132"/>
                    </a:lnTo>
                    <a:lnTo>
                      <a:pt x="162" y="132"/>
                    </a:lnTo>
                    <a:lnTo>
                      <a:pt x="144" y="162"/>
                    </a:lnTo>
                    <a:lnTo>
                      <a:pt x="150" y="198"/>
                    </a:lnTo>
                    <a:lnTo>
                      <a:pt x="156" y="204"/>
                    </a:lnTo>
                    <a:lnTo>
                      <a:pt x="180" y="204"/>
                    </a:lnTo>
                    <a:lnTo>
                      <a:pt x="186" y="198"/>
                    </a:lnTo>
                    <a:lnTo>
                      <a:pt x="186" y="180"/>
                    </a:lnTo>
                    <a:lnTo>
                      <a:pt x="204" y="180"/>
                    </a:lnTo>
                    <a:lnTo>
                      <a:pt x="210" y="186"/>
                    </a:lnTo>
                    <a:lnTo>
                      <a:pt x="222" y="186"/>
                    </a:lnTo>
                    <a:lnTo>
                      <a:pt x="222" y="192"/>
                    </a:lnTo>
                    <a:lnTo>
                      <a:pt x="228" y="198"/>
                    </a:lnTo>
                    <a:lnTo>
                      <a:pt x="228" y="216"/>
                    </a:lnTo>
                    <a:lnTo>
                      <a:pt x="240" y="222"/>
                    </a:lnTo>
                    <a:lnTo>
                      <a:pt x="240" y="234"/>
                    </a:lnTo>
                    <a:lnTo>
                      <a:pt x="234" y="240"/>
                    </a:lnTo>
                    <a:lnTo>
                      <a:pt x="228" y="252"/>
                    </a:lnTo>
                    <a:lnTo>
                      <a:pt x="222" y="258"/>
                    </a:lnTo>
                    <a:lnTo>
                      <a:pt x="210" y="258"/>
                    </a:lnTo>
                    <a:lnTo>
                      <a:pt x="198" y="282"/>
                    </a:lnTo>
                    <a:lnTo>
                      <a:pt x="198" y="318"/>
                    </a:lnTo>
                    <a:lnTo>
                      <a:pt x="216" y="324"/>
                    </a:lnTo>
                    <a:lnTo>
                      <a:pt x="222" y="342"/>
                    </a:lnTo>
                    <a:lnTo>
                      <a:pt x="240" y="342"/>
                    </a:lnTo>
                    <a:lnTo>
                      <a:pt x="246" y="348"/>
                    </a:lnTo>
                    <a:lnTo>
                      <a:pt x="246" y="360"/>
                    </a:lnTo>
                    <a:lnTo>
                      <a:pt x="240" y="366"/>
                    </a:lnTo>
                    <a:lnTo>
                      <a:pt x="240" y="414"/>
                    </a:lnTo>
                    <a:lnTo>
                      <a:pt x="234" y="426"/>
                    </a:lnTo>
                    <a:lnTo>
                      <a:pt x="240" y="450"/>
                    </a:lnTo>
                    <a:lnTo>
                      <a:pt x="234" y="456"/>
                    </a:lnTo>
                    <a:lnTo>
                      <a:pt x="222" y="462"/>
                    </a:lnTo>
                    <a:lnTo>
                      <a:pt x="222" y="486"/>
                    </a:lnTo>
                    <a:lnTo>
                      <a:pt x="216" y="498"/>
                    </a:lnTo>
                    <a:lnTo>
                      <a:pt x="210" y="504"/>
                    </a:lnTo>
                    <a:lnTo>
                      <a:pt x="198" y="504"/>
                    </a:lnTo>
                    <a:lnTo>
                      <a:pt x="192" y="498"/>
                    </a:lnTo>
                    <a:lnTo>
                      <a:pt x="192" y="468"/>
                    </a:lnTo>
                    <a:lnTo>
                      <a:pt x="186" y="468"/>
                    </a:lnTo>
                    <a:lnTo>
                      <a:pt x="180" y="474"/>
                    </a:lnTo>
                    <a:lnTo>
                      <a:pt x="174" y="486"/>
                    </a:lnTo>
                    <a:lnTo>
                      <a:pt x="168" y="492"/>
                    </a:lnTo>
                    <a:lnTo>
                      <a:pt x="138" y="492"/>
                    </a:lnTo>
                    <a:lnTo>
                      <a:pt x="120" y="450"/>
                    </a:lnTo>
                    <a:lnTo>
                      <a:pt x="90" y="450"/>
                    </a:lnTo>
                    <a:lnTo>
                      <a:pt x="90" y="456"/>
                    </a:lnTo>
                    <a:lnTo>
                      <a:pt x="108" y="474"/>
                    </a:lnTo>
                    <a:lnTo>
                      <a:pt x="96" y="480"/>
                    </a:lnTo>
                    <a:lnTo>
                      <a:pt x="90" y="492"/>
                    </a:lnTo>
                    <a:lnTo>
                      <a:pt x="84" y="498"/>
                    </a:lnTo>
                    <a:lnTo>
                      <a:pt x="66" y="498"/>
                    </a:lnTo>
                    <a:lnTo>
                      <a:pt x="54" y="492"/>
                    </a:lnTo>
                    <a:lnTo>
                      <a:pt x="42" y="492"/>
                    </a:lnTo>
                    <a:lnTo>
                      <a:pt x="36" y="486"/>
                    </a:lnTo>
                    <a:lnTo>
                      <a:pt x="30" y="486"/>
                    </a:lnTo>
                    <a:lnTo>
                      <a:pt x="30" y="504"/>
                    </a:lnTo>
                    <a:lnTo>
                      <a:pt x="36" y="510"/>
                    </a:lnTo>
                    <a:lnTo>
                      <a:pt x="36" y="522"/>
                    </a:lnTo>
                    <a:lnTo>
                      <a:pt x="24" y="522"/>
                    </a:lnTo>
                    <a:lnTo>
                      <a:pt x="54" y="540"/>
                    </a:lnTo>
                    <a:lnTo>
                      <a:pt x="36" y="552"/>
                    </a:lnTo>
                    <a:lnTo>
                      <a:pt x="54" y="564"/>
                    </a:lnTo>
                    <a:lnTo>
                      <a:pt x="54" y="600"/>
                    </a:lnTo>
                    <a:lnTo>
                      <a:pt x="48" y="606"/>
                    </a:lnTo>
                    <a:lnTo>
                      <a:pt x="30" y="588"/>
                    </a:lnTo>
                    <a:lnTo>
                      <a:pt x="6" y="600"/>
                    </a:lnTo>
                    <a:lnTo>
                      <a:pt x="0" y="618"/>
                    </a:lnTo>
                    <a:lnTo>
                      <a:pt x="54" y="666"/>
                    </a:lnTo>
                    <a:lnTo>
                      <a:pt x="54" y="684"/>
                    </a:lnTo>
                    <a:lnTo>
                      <a:pt x="72" y="702"/>
                    </a:lnTo>
                    <a:lnTo>
                      <a:pt x="72" y="690"/>
                    </a:lnTo>
                    <a:lnTo>
                      <a:pt x="90" y="690"/>
                    </a:lnTo>
                    <a:lnTo>
                      <a:pt x="90" y="672"/>
                    </a:lnTo>
                    <a:lnTo>
                      <a:pt x="102" y="666"/>
                    </a:lnTo>
                    <a:lnTo>
                      <a:pt x="108" y="660"/>
                    </a:lnTo>
                    <a:lnTo>
                      <a:pt x="120" y="654"/>
                    </a:lnTo>
                    <a:lnTo>
                      <a:pt x="126" y="648"/>
                    </a:lnTo>
                    <a:lnTo>
                      <a:pt x="132" y="654"/>
                    </a:lnTo>
                    <a:lnTo>
                      <a:pt x="132" y="660"/>
                    </a:lnTo>
                    <a:lnTo>
                      <a:pt x="138" y="666"/>
                    </a:lnTo>
                    <a:lnTo>
                      <a:pt x="138" y="672"/>
                    </a:lnTo>
                    <a:lnTo>
                      <a:pt x="150" y="672"/>
                    </a:lnTo>
                    <a:lnTo>
                      <a:pt x="150" y="678"/>
                    </a:lnTo>
                    <a:lnTo>
                      <a:pt x="156" y="684"/>
                    </a:lnTo>
                    <a:lnTo>
                      <a:pt x="156" y="690"/>
                    </a:lnTo>
                    <a:lnTo>
                      <a:pt x="162" y="696"/>
                    </a:lnTo>
                    <a:lnTo>
                      <a:pt x="174" y="696"/>
                    </a:lnTo>
                    <a:lnTo>
                      <a:pt x="180" y="690"/>
                    </a:lnTo>
                    <a:lnTo>
                      <a:pt x="186" y="678"/>
                    </a:lnTo>
                    <a:lnTo>
                      <a:pt x="186" y="660"/>
                    </a:lnTo>
                    <a:lnTo>
                      <a:pt x="210" y="666"/>
                    </a:lnTo>
                    <a:lnTo>
                      <a:pt x="228" y="648"/>
                    </a:lnTo>
                    <a:lnTo>
                      <a:pt x="234" y="648"/>
                    </a:lnTo>
                    <a:lnTo>
                      <a:pt x="234" y="678"/>
                    </a:lnTo>
                    <a:lnTo>
                      <a:pt x="228" y="690"/>
                    </a:lnTo>
                    <a:lnTo>
                      <a:pt x="234" y="696"/>
                    </a:lnTo>
                    <a:lnTo>
                      <a:pt x="252" y="696"/>
                    </a:lnTo>
                    <a:lnTo>
                      <a:pt x="264" y="690"/>
                    </a:lnTo>
                    <a:lnTo>
                      <a:pt x="270" y="684"/>
                    </a:lnTo>
                    <a:lnTo>
                      <a:pt x="276" y="672"/>
                    </a:lnTo>
                    <a:lnTo>
                      <a:pt x="294" y="654"/>
                    </a:lnTo>
                    <a:lnTo>
                      <a:pt x="300" y="642"/>
                    </a:lnTo>
                    <a:lnTo>
                      <a:pt x="312" y="630"/>
                    </a:lnTo>
                    <a:lnTo>
                      <a:pt x="330" y="630"/>
                    </a:lnTo>
                    <a:lnTo>
                      <a:pt x="336" y="624"/>
                    </a:lnTo>
                    <a:lnTo>
                      <a:pt x="366" y="582"/>
                    </a:lnTo>
                    <a:lnTo>
                      <a:pt x="360" y="480"/>
                    </a:lnTo>
                    <a:lnTo>
                      <a:pt x="366" y="480"/>
                    </a:lnTo>
                    <a:lnTo>
                      <a:pt x="390" y="456"/>
                    </a:lnTo>
                    <a:lnTo>
                      <a:pt x="390" y="420"/>
                    </a:lnTo>
                    <a:lnTo>
                      <a:pt x="396" y="408"/>
                    </a:lnTo>
                    <a:lnTo>
                      <a:pt x="402" y="402"/>
                    </a:lnTo>
                    <a:lnTo>
                      <a:pt x="450" y="378"/>
                    </a:lnTo>
                    <a:lnTo>
                      <a:pt x="456" y="366"/>
                    </a:lnTo>
                    <a:lnTo>
                      <a:pt x="468" y="360"/>
                    </a:lnTo>
                    <a:lnTo>
                      <a:pt x="474" y="354"/>
                    </a:lnTo>
                    <a:lnTo>
                      <a:pt x="474" y="300"/>
                    </a:lnTo>
                    <a:lnTo>
                      <a:pt x="486" y="294"/>
                    </a:lnTo>
                    <a:lnTo>
                      <a:pt x="492" y="282"/>
                    </a:lnTo>
                    <a:lnTo>
                      <a:pt x="492" y="258"/>
                    </a:lnTo>
                    <a:lnTo>
                      <a:pt x="486" y="246"/>
                    </a:lnTo>
                    <a:lnTo>
                      <a:pt x="480" y="240"/>
                    </a:lnTo>
                    <a:lnTo>
                      <a:pt x="480" y="228"/>
                    </a:lnTo>
                    <a:lnTo>
                      <a:pt x="498" y="192"/>
                    </a:lnTo>
                    <a:lnTo>
                      <a:pt x="498" y="168"/>
                    </a:lnTo>
                    <a:lnTo>
                      <a:pt x="492" y="156"/>
                    </a:lnTo>
                    <a:lnTo>
                      <a:pt x="492" y="126"/>
                    </a:lnTo>
                    <a:lnTo>
                      <a:pt x="498" y="120"/>
                    </a:lnTo>
                    <a:lnTo>
                      <a:pt x="510" y="96"/>
                    </a:lnTo>
                    <a:lnTo>
                      <a:pt x="522" y="84"/>
                    </a:lnTo>
                    <a:lnTo>
                      <a:pt x="528" y="66"/>
                    </a:lnTo>
                    <a:lnTo>
                      <a:pt x="534" y="54"/>
                    </a:lnTo>
                    <a:lnTo>
                      <a:pt x="534" y="18"/>
                    </a:lnTo>
                    <a:lnTo>
                      <a:pt x="522" y="6"/>
                    </a:lnTo>
                    <a:lnTo>
                      <a:pt x="510" y="18"/>
                    </a:lnTo>
                    <a:lnTo>
                      <a:pt x="498" y="18"/>
                    </a:lnTo>
                    <a:lnTo>
                      <a:pt x="462" y="0"/>
                    </a:lnTo>
                    <a:lnTo>
                      <a:pt x="444" y="0"/>
                    </a:lnTo>
                    <a:lnTo>
                      <a:pt x="426" y="18"/>
                    </a:lnTo>
                    <a:lnTo>
                      <a:pt x="396" y="18"/>
                    </a:lnTo>
                    <a:lnTo>
                      <a:pt x="378" y="48"/>
                    </a:lnTo>
                    <a:lnTo>
                      <a:pt x="390" y="60"/>
                    </a:lnTo>
                    <a:lnTo>
                      <a:pt x="390" y="84"/>
                    </a:lnTo>
                    <a:lnTo>
                      <a:pt x="384" y="96"/>
                    </a:lnTo>
                    <a:lnTo>
                      <a:pt x="378" y="102"/>
                    </a:lnTo>
                    <a:lnTo>
                      <a:pt x="372" y="114"/>
                    </a:lnTo>
                    <a:lnTo>
                      <a:pt x="366" y="120"/>
                    </a:ln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3" name="CustomShape 164"/>
              <p:cNvSpPr/>
              <p:nvPr/>
            </p:nvSpPr>
            <p:spPr>
              <a:xfrm>
                <a:off x="6125040" y="3365640"/>
                <a:ext cx="195120" cy="157680"/>
              </a:xfrm>
              <a:custGeom>
                <a:avLst/>
                <a:gdLst/>
                <a:ahLst/>
                <a:rect l="l" t="t" r="r" b="b"/>
                <a:pathLst>
                  <a:path w="912" h="702">
                    <a:moveTo>
                      <a:pt x="906" y="420"/>
                    </a:moveTo>
                    <a:lnTo>
                      <a:pt x="900" y="414"/>
                    </a:lnTo>
                    <a:lnTo>
                      <a:pt x="888" y="408"/>
                    </a:lnTo>
                    <a:lnTo>
                      <a:pt x="882" y="402"/>
                    </a:lnTo>
                    <a:lnTo>
                      <a:pt x="858" y="396"/>
                    </a:lnTo>
                    <a:lnTo>
                      <a:pt x="858" y="378"/>
                    </a:lnTo>
                    <a:lnTo>
                      <a:pt x="846" y="366"/>
                    </a:lnTo>
                    <a:lnTo>
                      <a:pt x="846" y="360"/>
                    </a:lnTo>
                    <a:lnTo>
                      <a:pt x="858" y="360"/>
                    </a:lnTo>
                    <a:lnTo>
                      <a:pt x="858" y="348"/>
                    </a:lnTo>
                    <a:lnTo>
                      <a:pt x="852" y="342"/>
                    </a:lnTo>
                    <a:lnTo>
                      <a:pt x="834" y="342"/>
                    </a:lnTo>
                    <a:lnTo>
                      <a:pt x="834" y="336"/>
                    </a:lnTo>
                    <a:lnTo>
                      <a:pt x="828" y="330"/>
                    </a:lnTo>
                    <a:lnTo>
                      <a:pt x="822" y="318"/>
                    </a:lnTo>
                    <a:lnTo>
                      <a:pt x="810" y="306"/>
                    </a:lnTo>
                    <a:lnTo>
                      <a:pt x="798" y="300"/>
                    </a:lnTo>
                    <a:lnTo>
                      <a:pt x="792" y="300"/>
                    </a:lnTo>
                    <a:lnTo>
                      <a:pt x="780" y="294"/>
                    </a:lnTo>
                    <a:lnTo>
                      <a:pt x="768" y="282"/>
                    </a:lnTo>
                    <a:lnTo>
                      <a:pt x="768" y="276"/>
                    </a:lnTo>
                    <a:lnTo>
                      <a:pt x="774" y="276"/>
                    </a:lnTo>
                    <a:lnTo>
                      <a:pt x="774" y="270"/>
                    </a:lnTo>
                    <a:lnTo>
                      <a:pt x="780" y="270"/>
                    </a:lnTo>
                    <a:lnTo>
                      <a:pt x="780" y="264"/>
                    </a:lnTo>
                    <a:lnTo>
                      <a:pt x="768" y="252"/>
                    </a:lnTo>
                    <a:lnTo>
                      <a:pt x="756" y="246"/>
                    </a:lnTo>
                    <a:lnTo>
                      <a:pt x="750" y="246"/>
                    </a:lnTo>
                    <a:lnTo>
                      <a:pt x="750" y="228"/>
                    </a:lnTo>
                    <a:lnTo>
                      <a:pt x="720" y="228"/>
                    </a:lnTo>
                    <a:lnTo>
                      <a:pt x="696" y="216"/>
                    </a:lnTo>
                    <a:lnTo>
                      <a:pt x="696" y="186"/>
                    </a:lnTo>
                    <a:lnTo>
                      <a:pt x="648" y="180"/>
                    </a:lnTo>
                    <a:lnTo>
                      <a:pt x="654" y="162"/>
                    </a:lnTo>
                    <a:lnTo>
                      <a:pt x="648" y="162"/>
                    </a:lnTo>
                    <a:lnTo>
                      <a:pt x="642" y="156"/>
                    </a:lnTo>
                    <a:lnTo>
                      <a:pt x="642" y="150"/>
                    </a:lnTo>
                    <a:lnTo>
                      <a:pt x="648" y="144"/>
                    </a:lnTo>
                    <a:lnTo>
                      <a:pt x="654" y="132"/>
                    </a:lnTo>
                    <a:lnTo>
                      <a:pt x="660" y="126"/>
                    </a:lnTo>
                    <a:lnTo>
                      <a:pt x="660" y="96"/>
                    </a:lnTo>
                    <a:lnTo>
                      <a:pt x="654" y="84"/>
                    </a:lnTo>
                    <a:lnTo>
                      <a:pt x="648" y="66"/>
                    </a:lnTo>
                    <a:lnTo>
                      <a:pt x="636" y="54"/>
                    </a:lnTo>
                    <a:lnTo>
                      <a:pt x="630" y="42"/>
                    </a:lnTo>
                    <a:lnTo>
                      <a:pt x="600" y="12"/>
                    </a:lnTo>
                    <a:lnTo>
                      <a:pt x="600" y="0"/>
                    </a:lnTo>
                    <a:lnTo>
                      <a:pt x="576" y="0"/>
                    </a:lnTo>
                    <a:lnTo>
                      <a:pt x="522" y="30"/>
                    </a:lnTo>
                    <a:lnTo>
                      <a:pt x="516" y="60"/>
                    </a:lnTo>
                    <a:lnTo>
                      <a:pt x="480" y="84"/>
                    </a:lnTo>
                    <a:lnTo>
                      <a:pt x="480" y="102"/>
                    </a:lnTo>
                    <a:lnTo>
                      <a:pt x="456" y="126"/>
                    </a:lnTo>
                    <a:lnTo>
                      <a:pt x="438" y="138"/>
                    </a:lnTo>
                    <a:lnTo>
                      <a:pt x="390" y="156"/>
                    </a:lnTo>
                    <a:lnTo>
                      <a:pt x="348" y="162"/>
                    </a:lnTo>
                    <a:lnTo>
                      <a:pt x="330" y="162"/>
                    </a:lnTo>
                    <a:lnTo>
                      <a:pt x="312" y="174"/>
                    </a:lnTo>
                    <a:lnTo>
                      <a:pt x="318" y="174"/>
                    </a:lnTo>
                    <a:lnTo>
                      <a:pt x="330" y="186"/>
                    </a:lnTo>
                    <a:lnTo>
                      <a:pt x="330" y="198"/>
                    </a:lnTo>
                    <a:lnTo>
                      <a:pt x="324" y="204"/>
                    </a:lnTo>
                    <a:lnTo>
                      <a:pt x="318" y="216"/>
                    </a:lnTo>
                    <a:lnTo>
                      <a:pt x="312" y="222"/>
                    </a:lnTo>
                    <a:lnTo>
                      <a:pt x="306" y="234"/>
                    </a:lnTo>
                    <a:lnTo>
                      <a:pt x="300" y="240"/>
                    </a:lnTo>
                    <a:lnTo>
                      <a:pt x="210" y="240"/>
                    </a:lnTo>
                    <a:lnTo>
                      <a:pt x="204" y="246"/>
                    </a:lnTo>
                    <a:lnTo>
                      <a:pt x="198" y="258"/>
                    </a:lnTo>
                    <a:lnTo>
                      <a:pt x="186" y="270"/>
                    </a:lnTo>
                    <a:lnTo>
                      <a:pt x="174" y="276"/>
                    </a:lnTo>
                    <a:lnTo>
                      <a:pt x="168" y="276"/>
                    </a:lnTo>
                    <a:lnTo>
                      <a:pt x="162" y="270"/>
                    </a:lnTo>
                    <a:lnTo>
                      <a:pt x="162" y="246"/>
                    </a:lnTo>
                    <a:lnTo>
                      <a:pt x="156" y="252"/>
                    </a:lnTo>
                    <a:lnTo>
                      <a:pt x="144" y="258"/>
                    </a:lnTo>
                    <a:lnTo>
                      <a:pt x="126" y="276"/>
                    </a:lnTo>
                    <a:lnTo>
                      <a:pt x="114" y="282"/>
                    </a:lnTo>
                    <a:lnTo>
                      <a:pt x="96" y="282"/>
                    </a:lnTo>
                    <a:lnTo>
                      <a:pt x="90" y="276"/>
                    </a:lnTo>
                    <a:lnTo>
                      <a:pt x="78" y="276"/>
                    </a:lnTo>
                    <a:lnTo>
                      <a:pt x="66" y="288"/>
                    </a:lnTo>
                    <a:lnTo>
                      <a:pt x="60" y="300"/>
                    </a:lnTo>
                    <a:lnTo>
                      <a:pt x="54" y="306"/>
                    </a:lnTo>
                    <a:lnTo>
                      <a:pt x="54" y="324"/>
                    </a:lnTo>
                    <a:lnTo>
                      <a:pt x="48" y="336"/>
                    </a:lnTo>
                    <a:lnTo>
                      <a:pt x="42" y="336"/>
                    </a:lnTo>
                    <a:lnTo>
                      <a:pt x="36" y="372"/>
                    </a:lnTo>
                    <a:lnTo>
                      <a:pt x="30" y="372"/>
                    </a:lnTo>
                    <a:lnTo>
                      <a:pt x="24" y="378"/>
                    </a:lnTo>
                    <a:lnTo>
                      <a:pt x="12" y="384"/>
                    </a:lnTo>
                    <a:lnTo>
                      <a:pt x="0" y="396"/>
                    </a:lnTo>
                    <a:lnTo>
                      <a:pt x="0" y="402"/>
                    </a:lnTo>
                    <a:lnTo>
                      <a:pt x="12" y="408"/>
                    </a:lnTo>
                    <a:lnTo>
                      <a:pt x="18" y="408"/>
                    </a:lnTo>
                    <a:lnTo>
                      <a:pt x="18" y="444"/>
                    </a:lnTo>
                    <a:lnTo>
                      <a:pt x="6" y="456"/>
                    </a:lnTo>
                    <a:lnTo>
                      <a:pt x="24" y="468"/>
                    </a:lnTo>
                    <a:lnTo>
                      <a:pt x="24" y="516"/>
                    </a:lnTo>
                    <a:lnTo>
                      <a:pt x="30" y="516"/>
                    </a:lnTo>
                    <a:lnTo>
                      <a:pt x="48" y="534"/>
                    </a:lnTo>
                    <a:lnTo>
                      <a:pt x="54" y="534"/>
                    </a:lnTo>
                    <a:lnTo>
                      <a:pt x="54" y="576"/>
                    </a:lnTo>
                    <a:lnTo>
                      <a:pt x="60" y="582"/>
                    </a:lnTo>
                    <a:lnTo>
                      <a:pt x="72" y="606"/>
                    </a:lnTo>
                    <a:lnTo>
                      <a:pt x="84" y="618"/>
                    </a:lnTo>
                    <a:lnTo>
                      <a:pt x="96" y="624"/>
                    </a:lnTo>
                    <a:lnTo>
                      <a:pt x="102" y="636"/>
                    </a:lnTo>
                    <a:lnTo>
                      <a:pt x="114" y="642"/>
                    </a:lnTo>
                    <a:lnTo>
                      <a:pt x="120" y="660"/>
                    </a:lnTo>
                    <a:lnTo>
                      <a:pt x="120" y="690"/>
                    </a:lnTo>
                    <a:lnTo>
                      <a:pt x="132" y="702"/>
                    </a:lnTo>
                    <a:lnTo>
                      <a:pt x="138" y="696"/>
                    </a:lnTo>
                    <a:lnTo>
                      <a:pt x="144" y="684"/>
                    </a:lnTo>
                    <a:lnTo>
                      <a:pt x="150" y="678"/>
                    </a:lnTo>
                    <a:lnTo>
                      <a:pt x="156" y="666"/>
                    </a:lnTo>
                    <a:lnTo>
                      <a:pt x="156" y="642"/>
                    </a:lnTo>
                    <a:lnTo>
                      <a:pt x="144" y="630"/>
                    </a:lnTo>
                    <a:lnTo>
                      <a:pt x="162" y="600"/>
                    </a:lnTo>
                    <a:lnTo>
                      <a:pt x="192" y="600"/>
                    </a:lnTo>
                    <a:lnTo>
                      <a:pt x="210" y="582"/>
                    </a:lnTo>
                    <a:lnTo>
                      <a:pt x="228" y="582"/>
                    </a:lnTo>
                    <a:lnTo>
                      <a:pt x="264" y="600"/>
                    </a:lnTo>
                    <a:lnTo>
                      <a:pt x="276" y="600"/>
                    </a:lnTo>
                    <a:lnTo>
                      <a:pt x="288" y="588"/>
                    </a:lnTo>
                    <a:lnTo>
                      <a:pt x="300" y="570"/>
                    </a:lnTo>
                    <a:lnTo>
                      <a:pt x="300" y="552"/>
                    </a:lnTo>
                    <a:lnTo>
                      <a:pt x="294" y="552"/>
                    </a:lnTo>
                    <a:lnTo>
                      <a:pt x="294" y="540"/>
                    </a:lnTo>
                    <a:lnTo>
                      <a:pt x="306" y="528"/>
                    </a:lnTo>
                    <a:lnTo>
                      <a:pt x="312" y="528"/>
                    </a:lnTo>
                    <a:lnTo>
                      <a:pt x="324" y="516"/>
                    </a:lnTo>
                    <a:lnTo>
                      <a:pt x="330" y="504"/>
                    </a:lnTo>
                    <a:lnTo>
                      <a:pt x="330" y="498"/>
                    </a:lnTo>
                    <a:lnTo>
                      <a:pt x="336" y="486"/>
                    </a:lnTo>
                    <a:lnTo>
                      <a:pt x="336" y="480"/>
                    </a:lnTo>
                    <a:lnTo>
                      <a:pt x="342" y="474"/>
                    </a:lnTo>
                    <a:lnTo>
                      <a:pt x="354" y="468"/>
                    </a:lnTo>
                    <a:lnTo>
                      <a:pt x="366" y="468"/>
                    </a:lnTo>
                    <a:lnTo>
                      <a:pt x="384" y="474"/>
                    </a:lnTo>
                    <a:lnTo>
                      <a:pt x="396" y="474"/>
                    </a:lnTo>
                    <a:lnTo>
                      <a:pt x="408" y="480"/>
                    </a:lnTo>
                    <a:lnTo>
                      <a:pt x="408" y="492"/>
                    </a:lnTo>
                    <a:lnTo>
                      <a:pt x="426" y="492"/>
                    </a:lnTo>
                    <a:lnTo>
                      <a:pt x="432" y="498"/>
                    </a:lnTo>
                    <a:lnTo>
                      <a:pt x="432" y="528"/>
                    </a:lnTo>
                    <a:lnTo>
                      <a:pt x="474" y="528"/>
                    </a:lnTo>
                    <a:lnTo>
                      <a:pt x="480" y="534"/>
                    </a:lnTo>
                    <a:lnTo>
                      <a:pt x="492" y="540"/>
                    </a:lnTo>
                    <a:lnTo>
                      <a:pt x="540" y="540"/>
                    </a:lnTo>
                    <a:lnTo>
                      <a:pt x="552" y="546"/>
                    </a:lnTo>
                    <a:lnTo>
                      <a:pt x="558" y="552"/>
                    </a:lnTo>
                    <a:lnTo>
                      <a:pt x="570" y="558"/>
                    </a:lnTo>
                    <a:lnTo>
                      <a:pt x="576" y="552"/>
                    </a:lnTo>
                    <a:lnTo>
                      <a:pt x="582" y="540"/>
                    </a:lnTo>
                    <a:lnTo>
                      <a:pt x="588" y="534"/>
                    </a:lnTo>
                    <a:lnTo>
                      <a:pt x="588" y="522"/>
                    </a:lnTo>
                    <a:lnTo>
                      <a:pt x="606" y="504"/>
                    </a:lnTo>
                    <a:lnTo>
                      <a:pt x="612" y="492"/>
                    </a:lnTo>
                    <a:lnTo>
                      <a:pt x="636" y="516"/>
                    </a:lnTo>
                    <a:lnTo>
                      <a:pt x="642" y="516"/>
                    </a:lnTo>
                    <a:lnTo>
                      <a:pt x="648" y="510"/>
                    </a:lnTo>
                    <a:lnTo>
                      <a:pt x="660" y="504"/>
                    </a:lnTo>
                    <a:lnTo>
                      <a:pt x="672" y="492"/>
                    </a:lnTo>
                    <a:lnTo>
                      <a:pt x="690" y="492"/>
                    </a:lnTo>
                    <a:lnTo>
                      <a:pt x="714" y="474"/>
                    </a:lnTo>
                    <a:lnTo>
                      <a:pt x="726" y="486"/>
                    </a:lnTo>
                    <a:lnTo>
                      <a:pt x="750" y="486"/>
                    </a:lnTo>
                    <a:lnTo>
                      <a:pt x="756" y="480"/>
                    </a:lnTo>
                    <a:lnTo>
                      <a:pt x="768" y="480"/>
                    </a:lnTo>
                    <a:lnTo>
                      <a:pt x="768" y="468"/>
                    </a:lnTo>
                    <a:lnTo>
                      <a:pt x="786" y="450"/>
                    </a:lnTo>
                    <a:lnTo>
                      <a:pt x="792" y="450"/>
                    </a:lnTo>
                    <a:lnTo>
                      <a:pt x="792" y="456"/>
                    </a:lnTo>
                    <a:lnTo>
                      <a:pt x="804" y="468"/>
                    </a:lnTo>
                    <a:lnTo>
                      <a:pt x="840" y="462"/>
                    </a:lnTo>
                    <a:lnTo>
                      <a:pt x="840" y="468"/>
                    </a:lnTo>
                    <a:lnTo>
                      <a:pt x="852" y="480"/>
                    </a:lnTo>
                    <a:lnTo>
                      <a:pt x="876" y="480"/>
                    </a:lnTo>
                    <a:lnTo>
                      <a:pt x="894" y="474"/>
                    </a:lnTo>
                    <a:lnTo>
                      <a:pt x="912" y="456"/>
                    </a:lnTo>
                    <a:lnTo>
                      <a:pt x="912" y="432"/>
                    </a:lnTo>
                    <a:lnTo>
                      <a:pt x="906" y="420"/>
                    </a:ln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4" name="CustomShape 165"/>
              <p:cNvSpPr/>
              <p:nvPr/>
            </p:nvSpPr>
            <p:spPr>
              <a:xfrm>
                <a:off x="6036480" y="3326400"/>
                <a:ext cx="116640" cy="208080"/>
              </a:xfrm>
              <a:custGeom>
                <a:avLst/>
                <a:gdLst/>
                <a:ahLst/>
                <a:rect l="l" t="t" r="r" b="b"/>
                <a:pathLst>
                  <a:path w="546" h="924">
                    <a:moveTo>
                      <a:pt x="420" y="30"/>
                    </a:moveTo>
                    <a:lnTo>
                      <a:pt x="414" y="18"/>
                    </a:lnTo>
                    <a:lnTo>
                      <a:pt x="414" y="0"/>
                    </a:lnTo>
                    <a:lnTo>
                      <a:pt x="390" y="6"/>
                    </a:lnTo>
                    <a:lnTo>
                      <a:pt x="390" y="54"/>
                    </a:lnTo>
                    <a:lnTo>
                      <a:pt x="396" y="60"/>
                    </a:lnTo>
                    <a:lnTo>
                      <a:pt x="396" y="66"/>
                    </a:lnTo>
                    <a:lnTo>
                      <a:pt x="426" y="66"/>
                    </a:lnTo>
                    <a:lnTo>
                      <a:pt x="426" y="96"/>
                    </a:lnTo>
                    <a:lnTo>
                      <a:pt x="420" y="102"/>
                    </a:lnTo>
                    <a:lnTo>
                      <a:pt x="420" y="108"/>
                    </a:lnTo>
                    <a:lnTo>
                      <a:pt x="426" y="114"/>
                    </a:lnTo>
                    <a:lnTo>
                      <a:pt x="426" y="126"/>
                    </a:lnTo>
                    <a:lnTo>
                      <a:pt x="408" y="144"/>
                    </a:lnTo>
                    <a:lnTo>
                      <a:pt x="396" y="150"/>
                    </a:lnTo>
                    <a:lnTo>
                      <a:pt x="384" y="150"/>
                    </a:lnTo>
                    <a:lnTo>
                      <a:pt x="384" y="156"/>
                    </a:lnTo>
                    <a:lnTo>
                      <a:pt x="378" y="162"/>
                    </a:lnTo>
                    <a:lnTo>
                      <a:pt x="378" y="168"/>
                    </a:lnTo>
                    <a:lnTo>
                      <a:pt x="372" y="174"/>
                    </a:lnTo>
                    <a:lnTo>
                      <a:pt x="372" y="180"/>
                    </a:lnTo>
                    <a:lnTo>
                      <a:pt x="360" y="192"/>
                    </a:lnTo>
                    <a:lnTo>
                      <a:pt x="354" y="204"/>
                    </a:lnTo>
                    <a:lnTo>
                      <a:pt x="348" y="234"/>
                    </a:lnTo>
                    <a:lnTo>
                      <a:pt x="342" y="240"/>
                    </a:lnTo>
                    <a:lnTo>
                      <a:pt x="342" y="270"/>
                    </a:lnTo>
                    <a:lnTo>
                      <a:pt x="336" y="288"/>
                    </a:lnTo>
                    <a:lnTo>
                      <a:pt x="330" y="294"/>
                    </a:lnTo>
                    <a:lnTo>
                      <a:pt x="312" y="294"/>
                    </a:lnTo>
                    <a:lnTo>
                      <a:pt x="312" y="324"/>
                    </a:lnTo>
                    <a:lnTo>
                      <a:pt x="306" y="342"/>
                    </a:lnTo>
                    <a:lnTo>
                      <a:pt x="306" y="354"/>
                    </a:lnTo>
                    <a:lnTo>
                      <a:pt x="300" y="360"/>
                    </a:lnTo>
                    <a:lnTo>
                      <a:pt x="288" y="366"/>
                    </a:lnTo>
                    <a:lnTo>
                      <a:pt x="282" y="372"/>
                    </a:lnTo>
                    <a:lnTo>
                      <a:pt x="270" y="378"/>
                    </a:lnTo>
                    <a:lnTo>
                      <a:pt x="258" y="426"/>
                    </a:lnTo>
                    <a:lnTo>
                      <a:pt x="234" y="456"/>
                    </a:lnTo>
                    <a:lnTo>
                      <a:pt x="234" y="486"/>
                    </a:lnTo>
                    <a:lnTo>
                      <a:pt x="228" y="492"/>
                    </a:lnTo>
                    <a:lnTo>
                      <a:pt x="216" y="498"/>
                    </a:lnTo>
                    <a:lnTo>
                      <a:pt x="210" y="510"/>
                    </a:lnTo>
                    <a:lnTo>
                      <a:pt x="210" y="522"/>
                    </a:lnTo>
                    <a:lnTo>
                      <a:pt x="192" y="540"/>
                    </a:lnTo>
                    <a:lnTo>
                      <a:pt x="186" y="540"/>
                    </a:lnTo>
                    <a:lnTo>
                      <a:pt x="180" y="534"/>
                    </a:lnTo>
                    <a:lnTo>
                      <a:pt x="174" y="522"/>
                    </a:lnTo>
                    <a:lnTo>
                      <a:pt x="174" y="516"/>
                    </a:lnTo>
                    <a:lnTo>
                      <a:pt x="168" y="504"/>
                    </a:lnTo>
                    <a:lnTo>
                      <a:pt x="156" y="492"/>
                    </a:lnTo>
                    <a:lnTo>
                      <a:pt x="150" y="480"/>
                    </a:lnTo>
                    <a:lnTo>
                      <a:pt x="138" y="480"/>
                    </a:lnTo>
                    <a:lnTo>
                      <a:pt x="144" y="486"/>
                    </a:lnTo>
                    <a:lnTo>
                      <a:pt x="144" y="498"/>
                    </a:lnTo>
                    <a:lnTo>
                      <a:pt x="138" y="504"/>
                    </a:lnTo>
                    <a:lnTo>
                      <a:pt x="132" y="504"/>
                    </a:lnTo>
                    <a:lnTo>
                      <a:pt x="120" y="498"/>
                    </a:lnTo>
                    <a:lnTo>
                      <a:pt x="114" y="492"/>
                    </a:lnTo>
                    <a:lnTo>
                      <a:pt x="108" y="492"/>
                    </a:lnTo>
                    <a:lnTo>
                      <a:pt x="102" y="498"/>
                    </a:lnTo>
                    <a:lnTo>
                      <a:pt x="90" y="522"/>
                    </a:lnTo>
                    <a:lnTo>
                      <a:pt x="84" y="528"/>
                    </a:lnTo>
                    <a:lnTo>
                      <a:pt x="84" y="534"/>
                    </a:lnTo>
                    <a:lnTo>
                      <a:pt x="18" y="588"/>
                    </a:lnTo>
                    <a:lnTo>
                      <a:pt x="18" y="642"/>
                    </a:lnTo>
                    <a:lnTo>
                      <a:pt x="12" y="654"/>
                    </a:lnTo>
                    <a:lnTo>
                      <a:pt x="12" y="666"/>
                    </a:lnTo>
                    <a:lnTo>
                      <a:pt x="6" y="672"/>
                    </a:lnTo>
                    <a:lnTo>
                      <a:pt x="6" y="678"/>
                    </a:lnTo>
                    <a:lnTo>
                      <a:pt x="0" y="690"/>
                    </a:lnTo>
                    <a:lnTo>
                      <a:pt x="24" y="684"/>
                    </a:lnTo>
                    <a:lnTo>
                      <a:pt x="24" y="708"/>
                    </a:lnTo>
                    <a:lnTo>
                      <a:pt x="36" y="732"/>
                    </a:lnTo>
                    <a:lnTo>
                      <a:pt x="60" y="744"/>
                    </a:lnTo>
                    <a:lnTo>
                      <a:pt x="66" y="750"/>
                    </a:lnTo>
                    <a:lnTo>
                      <a:pt x="84" y="726"/>
                    </a:lnTo>
                    <a:lnTo>
                      <a:pt x="66" y="756"/>
                    </a:lnTo>
                    <a:lnTo>
                      <a:pt x="84" y="786"/>
                    </a:lnTo>
                    <a:lnTo>
                      <a:pt x="102" y="792"/>
                    </a:lnTo>
                    <a:lnTo>
                      <a:pt x="102" y="840"/>
                    </a:lnTo>
                    <a:lnTo>
                      <a:pt x="90" y="840"/>
                    </a:lnTo>
                    <a:lnTo>
                      <a:pt x="90" y="870"/>
                    </a:lnTo>
                    <a:lnTo>
                      <a:pt x="102" y="882"/>
                    </a:lnTo>
                    <a:lnTo>
                      <a:pt x="198" y="882"/>
                    </a:lnTo>
                    <a:lnTo>
                      <a:pt x="216" y="864"/>
                    </a:lnTo>
                    <a:lnTo>
                      <a:pt x="228" y="882"/>
                    </a:lnTo>
                    <a:lnTo>
                      <a:pt x="258" y="882"/>
                    </a:lnTo>
                    <a:lnTo>
                      <a:pt x="270" y="870"/>
                    </a:lnTo>
                    <a:lnTo>
                      <a:pt x="276" y="870"/>
                    </a:lnTo>
                    <a:lnTo>
                      <a:pt x="288" y="876"/>
                    </a:lnTo>
                    <a:lnTo>
                      <a:pt x="294" y="876"/>
                    </a:lnTo>
                    <a:lnTo>
                      <a:pt x="342" y="870"/>
                    </a:lnTo>
                    <a:lnTo>
                      <a:pt x="342" y="888"/>
                    </a:lnTo>
                    <a:lnTo>
                      <a:pt x="372" y="888"/>
                    </a:lnTo>
                    <a:lnTo>
                      <a:pt x="390" y="882"/>
                    </a:lnTo>
                    <a:lnTo>
                      <a:pt x="438" y="882"/>
                    </a:lnTo>
                    <a:lnTo>
                      <a:pt x="450" y="888"/>
                    </a:lnTo>
                    <a:lnTo>
                      <a:pt x="456" y="894"/>
                    </a:lnTo>
                    <a:lnTo>
                      <a:pt x="468" y="894"/>
                    </a:lnTo>
                    <a:lnTo>
                      <a:pt x="474" y="900"/>
                    </a:lnTo>
                    <a:lnTo>
                      <a:pt x="510" y="900"/>
                    </a:lnTo>
                    <a:lnTo>
                      <a:pt x="534" y="924"/>
                    </a:lnTo>
                    <a:lnTo>
                      <a:pt x="540" y="882"/>
                    </a:lnTo>
                    <a:lnTo>
                      <a:pt x="546" y="876"/>
                    </a:lnTo>
                    <a:lnTo>
                      <a:pt x="534" y="864"/>
                    </a:lnTo>
                    <a:lnTo>
                      <a:pt x="534" y="834"/>
                    </a:lnTo>
                    <a:lnTo>
                      <a:pt x="528" y="816"/>
                    </a:lnTo>
                    <a:lnTo>
                      <a:pt x="516" y="810"/>
                    </a:lnTo>
                    <a:lnTo>
                      <a:pt x="510" y="798"/>
                    </a:lnTo>
                    <a:lnTo>
                      <a:pt x="498" y="792"/>
                    </a:lnTo>
                    <a:lnTo>
                      <a:pt x="486" y="780"/>
                    </a:lnTo>
                    <a:lnTo>
                      <a:pt x="474" y="756"/>
                    </a:lnTo>
                    <a:lnTo>
                      <a:pt x="468" y="750"/>
                    </a:lnTo>
                    <a:lnTo>
                      <a:pt x="468" y="708"/>
                    </a:lnTo>
                    <a:lnTo>
                      <a:pt x="462" y="708"/>
                    </a:lnTo>
                    <a:lnTo>
                      <a:pt x="444" y="690"/>
                    </a:lnTo>
                    <a:lnTo>
                      <a:pt x="438" y="690"/>
                    </a:lnTo>
                    <a:lnTo>
                      <a:pt x="438" y="642"/>
                    </a:lnTo>
                    <a:lnTo>
                      <a:pt x="420" y="630"/>
                    </a:lnTo>
                    <a:lnTo>
                      <a:pt x="432" y="618"/>
                    </a:lnTo>
                    <a:lnTo>
                      <a:pt x="432" y="582"/>
                    </a:lnTo>
                    <a:lnTo>
                      <a:pt x="426" y="582"/>
                    </a:lnTo>
                    <a:lnTo>
                      <a:pt x="414" y="576"/>
                    </a:lnTo>
                    <a:lnTo>
                      <a:pt x="414" y="570"/>
                    </a:lnTo>
                    <a:lnTo>
                      <a:pt x="426" y="558"/>
                    </a:lnTo>
                    <a:lnTo>
                      <a:pt x="438" y="552"/>
                    </a:lnTo>
                    <a:lnTo>
                      <a:pt x="444" y="546"/>
                    </a:lnTo>
                    <a:lnTo>
                      <a:pt x="450" y="546"/>
                    </a:lnTo>
                    <a:lnTo>
                      <a:pt x="456" y="510"/>
                    </a:lnTo>
                    <a:lnTo>
                      <a:pt x="462" y="510"/>
                    </a:lnTo>
                    <a:lnTo>
                      <a:pt x="468" y="498"/>
                    </a:lnTo>
                    <a:lnTo>
                      <a:pt x="468" y="480"/>
                    </a:lnTo>
                    <a:lnTo>
                      <a:pt x="474" y="474"/>
                    </a:lnTo>
                    <a:lnTo>
                      <a:pt x="480" y="462"/>
                    </a:lnTo>
                    <a:lnTo>
                      <a:pt x="492" y="450"/>
                    </a:lnTo>
                    <a:lnTo>
                      <a:pt x="498" y="450"/>
                    </a:lnTo>
                    <a:lnTo>
                      <a:pt x="498" y="438"/>
                    </a:lnTo>
                    <a:lnTo>
                      <a:pt x="492" y="420"/>
                    </a:lnTo>
                    <a:lnTo>
                      <a:pt x="486" y="408"/>
                    </a:lnTo>
                    <a:lnTo>
                      <a:pt x="486" y="390"/>
                    </a:lnTo>
                    <a:lnTo>
                      <a:pt x="474" y="366"/>
                    </a:lnTo>
                    <a:lnTo>
                      <a:pt x="462" y="354"/>
                    </a:lnTo>
                    <a:lnTo>
                      <a:pt x="450" y="348"/>
                    </a:lnTo>
                    <a:lnTo>
                      <a:pt x="432" y="336"/>
                    </a:lnTo>
                    <a:lnTo>
                      <a:pt x="420" y="324"/>
                    </a:lnTo>
                    <a:lnTo>
                      <a:pt x="414" y="312"/>
                    </a:lnTo>
                    <a:lnTo>
                      <a:pt x="402" y="300"/>
                    </a:lnTo>
                    <a:lnTo>
                      <a:pt x="390" y="276"/>
                    </a:lnTo>
                    <a:lnTo>
                      <a:pt x="390" y="264"/>
                    </a:lnTo>
                    <a:lnTo>
                      <a:pt x="396" y="258"/>
                    </a:lnTo>
                    <a:lnTo>
                      <a:pt x="408" y="252"/>
                    </a:lnTo>
                    <a:lnTo>
                      <a:pt x="504" y="252"/>
                    </a:lnTo>
                    <a:lnTo>
                      <a:pt x="486" y="234"/>
                    </a:lnTo>
                    <a:lnTo>
                      <a:pt x="480" y="222"/>
                    </a:lnTo>
                    <a:lnTo>
                      <a:pt x="468" y="216"/>
                    </a:lnTo>
                    <a:lnTo>
                      <a:pt x="462" y="204"/>
                    </a:lnTo>
                    <a:lnTo>
                      <a:pt x="462" y="186"/>
                    </a:lnTo>
                    <a:lnTo>
                      <a:pt x="456" y="168"/>
                    </a:lnTo>
                    <a:lnTo>
                      <a:pt x="456" y="132"/>
                    </a:lnTo>
                    <a:lnTo>
                      <a:pt x="462" y="132"/>
                    </a:lnTo>
                    <a:lnTo>
                      <a:pt x="462" y="96"/>
                    </a:lnTo>
                    <a:lnTo>
                      <a:pt x="456" y="84"/>
                    </a:lnTo>
                    <a:lnTo>
                      <a:pt x="444" y="78"/>
                    </a:lnTo>
                    <a:lnTo>
                      <a:pt x="450" y="42"/>
                    </a:lnTo>
                    <a:lnTo>
                      <a:pt x="444" y="42"/>
                    </a:lnTo>
                    <a:lnTo>
                      <a:pt x="438" y="36"/>
                    </a:lnTo>
                    <a:lnTo>
                      <a:pt x="426" y="36"/>
                    </a:lnTo>
                    <a:lnTo>
                      <a:pt x="420" y="30"/>
                    </a:ln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05" name="CustomShape 166"/>
            <p:cNvSpPr/>
            <p:nvPr/>
          </p:nvSpPr>
          <p:spPr>
            <a:xfrm>
              <a:off x="7453440" y="3300840"/>
              <a:ext cx="81360" cy="75240"/>
            </a:xfrm>
            <a:custGeom>
              <a:avLst/>
              <a:gdLst/>
              <a:ahLst/>
              <a:rect l="l" t="t" r="r" b="b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167"/>
            <p:cNvSpPr/>
            <p:nvPr/>
          </p:nvSpPr>
          <p:spPr>
            <a:xfrm>
              <a:off x="6347520" y="3608640"/>
              <a:ext cx="28440" cy="37800"/>
            </a:xfrm>
            <a:custGeom>
              <a:avLst/>
              <a:gdLst/>
              <a:ahLst/>
              <a:rect l="l" t="t" r="r" b="b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168"/>
            <p:cNvSpPr/>
            <p:nvPr/>
          </p:nvSpPr>
          <p:spPr>
            <a:xfrm>
              <a:off x="5822640" y="3291840"/>
              <a:ext cx="122040" cy="100800"/>
            </a:xfrm>
            <a:custGeom>
              <a:avLst/>
              <a:gdLst/>
              <a:ahLst/>
              <a:rect l="l" t="t" r="r" b="b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CustomShape 169"/>
            <p:cNvSpPr/>
            <p:nvPr/>
          </p:nvSpPr>
          <p:spPr>
            <a:xfrm>
              <a:off x="6229440" y="2764800"/>
              <a:ext cx="83880" cy="51120"/>
            </a:xfrm>
            <a:custGeom>
              <a:avLst/>
              <a:gdLst/>
              <a:ahLst/>
              <a:rect l="l" t="t" r="r" b="b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CustomShape 170"/>
            <p:cNvSpPr/>
            <p:nvPr/>
          </p:nvSpPr>
          <p:spPr>
            <a:xfrm>
              <a:off x="4784040" y="3468600"/>
              <a:ext cx="594720" cy="708480"/>
            </a:xfrm>
            <a:custGeom>
              <a:avLst/>
              <a:gdLst/>
              <a:ahLst/>
              <a:rect l="l" t="t" r="r" b="b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CustomShape 171"/>
            <p:cNvSpPr/>
            <p:nvPr/>
          </p:nvSpPr>
          <p:spPr>
            <a:xfrm>
              <a:off x="6206040" y="3886560"/>
              <a:ext cx="138600" cy="164520"/>
            </a:xfrm>
            <a:custGeom>
              <a:avLst/>
              <a:gdLst/>
              <a:ahLst/>
              <a:rect l="l" t="t" r="r" b="b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1" name="CustomShape 172"/>
            <p:cNvSpPr/>
            <p:nvPr/>
          </p:nvSpPr>
          <p:spPr>
            <a:xfrm>
              <a:off x="6134400" y="2744280"/>
              <a:ext cx="56880" cy="52920"/>
            </a:xfrm>
            <a:custGeom>
              <a:avLst/>
              <a:gdLst/>
              <a:ahLst/>
              <a:rect l="l" t="t" r="r" b="b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CustomShape 173"/>
            <p:cNvSpPr/>
            <p:nvPr/>
          </p:nvSpPr>
          <p:spPr>
            <a:xfrm>
              <a:off x="4854960" y="3740760"/>
              <a:ext cx="190080" cy="238320"/>
            </a:xfrm>
            <a:custGeom>
              <a:avLst/>
              <a:gdLst/>
              <a:ahLst/>
              <a:rect l="l" t="t" r="r" b="b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CustomShape 174"/>
            <p:cNvSpPr/>
            <p:nvPr/>
          </p:nvSpPr>
          <p:spPr>
            <a:xfrm>
              <a:off x="7219080" y="3050640"/>
              <a:ext cx="49320" cy="29880"/>
            </a:xfrm>
            <a:custGeom>
              <a:avLst/>
              <a:gdLst/>
              <a:ahLst/>
              <a:rect l="l" t="t" r="r" b="b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175"/>
            <p:cNvSpPr/>
            <p:nvPr/>
          </p:nvSpPr>
          <p:spPr>
            <a:xfrm>
              <a:off x="5918400" y="3340800"/>
              <a:ext cx="47520" cy="111600"/>
            </a:xfrm>
            <a:custGeom>
              <a:avLst/>
              <a:gdLst/>
              <a:ahLst/>
              <a:rect l="l" t="t" r="r" b="b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CustomShape 176"/>
            <p:cNvSpPr/>
            <p:nvPr/>
          </p:nvSpPr>
          <p:spPr>
            <a:xfrm>
              <a:off x="4564800" y="3229920"/>
              <a:ext cx="23400" cy="46800"/>
            </a:xfrm>
            <a:custGeom>
              <a:avLst/>
              <a:gdLst/>
              <a:ahLst/>
              <a:rect l="l" t="t" r="r" b="b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CustomShape 177"/>
            <p:cNvSpPr/>
            <p:nvPr/>
          </p:nvSpPr>
          <p:spPr>
            <a:xfrm>
              <a:off x="5964120" y="2636280"/>
              <a:ext cx="46800" cy="34200"/>
            </a:xfrm>
            <a:custGeom>
              <a:avLst/>
              <a:gdLst/>
              <a:ahLst/>
              <a:rect l="l" t="t" r="r" b="b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CustomShape 178"/>
            <p:cNvSpPr/>
            <p:nvPr/>
          </p:nvSpPr>
          <p:spPr>
            <a:xfrm>
              <a:off x="7212600" y="3083400"/>
              <a:ext cx="79560" cy="95400"/>
            </a:xfrm>
            <a:custGeom>
              <a:avLst/>
              <a:gdLst/>
              <a:ahLst/>
              <a:rect l="l" t="t" r="r" b="b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CustomShape 179"/>
            <p:cNvSpPr/>
            <p:nvPr/>
          </p:nvSpPr>
          <p:spPr>
            <a:xfrm>
              <a:off x="6658560" y="3085200"/>
              <a:ext cx="5400" cy="12240"/>
            </a:xfrm>
            <a:custGeom>
              <a:avLst/>
              <a:gdLst/>
              <a:ahLst/>
              <a:rect l="l" t="t" r="r" b="b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CustomShape 180"/>
            <p:cNvSpPr/>
            <p:nvPr/>
          </p:nvSpPr>
          <p:spPr>
            <a:xfrm>
              <a:off x="6230520" y="2554560"/>
              <a:ext cx="122040" cy="83160"/>
            </a:xfrm>
            <a:custGeom>
              <a:avLst/>
              <a:gdLst/>
              <a:ahLst/>
              <a:rect l="l" t="t" r="r" b="b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CustomShape 181"/>
            <p:cNvSpPr/>
            <p:nvPr/>
          </p:nvSpPr>
          <p:spPr>
            <a:xfrm>
              <a:off x="6547320" y="2805840"/>
              <a:ext cx="76320" cy="64440"/>
            </a:xfrm>
            <a:custGeom>
              <a:avLst/>
              <a:gdLst/>
              <a:ahLst/>
              <a:rect l="l" t="t" r="r" b="b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182"/>
            <p:cNvSpPr/>
            <p:nvPr/>
          </p:nvSpPr>
          <p:spPr>
            <a:xfrm>
              <a:off x="6053400" y="2678760"/>
              <a:ext cx="97560" cy="45720"/>
            </a:xfrm>
            <a:custGeom>
              <a:avLst/>
              <a:gdLst/>
              <a:ahLst/>
              <a:rect l="l" t="t" r="r" b="b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183"/>
            <p:cNvSpPr/>
            <p:nvPr/>
          </p:nvSpPr>
          <p:spPr>
            <a:xfrm>
              <a:off x="7561440" y="3757680"/>
              <a:ext cx="606600" cy="598680"/>
            </a:xfrm>
            <a:custGeom>
              <a:avLst/>
              <a:gdLst/>
              <a:ahLst/>
              <a:rect l="l" t="t" r="r" b="b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rgbClr val="635c5f"/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184"/>
            <p:cNvSpPr/>
            <p:nvPr/>
          </p:nvSpPr>
          <p:spPr>
            <a:xfrm>
              <a:off x="6525360" y="2815560"/>
              <a:ext cx="47520" cy="46800"/>
            </a:xfrm>
            <a:custGeom>
              <a:avLst/>
              <a:gdLst/>
              <a:ahLst/>
              <a:rect l="l" t="t" r="r" b="b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185"/>
            <p:cNvSpPr/>
            <p:nvPr/>
          </p:nvSpPr>
          <p:spPr>
            <a:xfrm>
              <a:off x="4885920" y="3961800"/>
              <a:ext cx="233280" cy="549000"/>
            </a:xfrm>
            <a:custGeom>
              <a:avLst/>
              <a:gdLst/>
              <a:ahLst/>
              <a:rect l="l" t="t" r="r" b="b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186"/>
            <p:cNvSpPr/>
            <p:nvPr/>
          </p:nvSpPr>
          <p:spPr>
            <a:xfrm>
              <a:off x="6083640" y="3642480"/>
              <a:ext cx="189360" cy="248040"/>
            </a:xfrm>
            <a:custGeom>
              <a:avLst/>
              <a:gdLst/>
              <a:ahLst/>
              <a:rect l="l" t="t" r="r" b="b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187"/>
            <p:cNvSpPr/>
            <p:nvPr/>
          </p:nvSpPr>
          <p:spPr>
            <a:xfrm>
              <a:off x="5939640" y="2792520"/>
              <a:ext cx="6480" cy="3240"/>
            </a:xfrm>
            <a:custGeom>
              <a:avLst/>
              <a:gdLst/>
              <a:ahLst/>
              <a:rect l="l" t="t" r="r" b="b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188"/>
            <p:cNvSpPr/>
            <p:nvPr/>
          </p:nvSpPr>
          <p:spPr>
            <a:xfrm>
              <a:off x="5772600" y="2890800"/>
              <a:ext cx="315720" cy="328680"/>
            </a:xfrm>
            <a:custGeom>
              <a:avLst/>
              <a:gdLst/>
              <a:ahLst/>
              <a:rect l="l" t="t" r="r" b="b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189"/>
            <p:cNvSpPr/>
            <p:nvPr/>
          </p:nvSpPr>
          <p:spPr>
            <a:xfrm>
              <a:off x="6183360" y="2792520"/>
              <a:ext cx="29880" cy="54720"/>
            </a:xfrm>
            <a:custGeom>
              <a:avLst/>
              <a:gdLst/>
              <a:ahLst/>
              <a:rect l="l" t="t" r="r" b="b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CustomShape 190"/>
            <p:cNvSpPr/>
            <p:nvPr/>
          </p:nvSpPr>
          <p:spPr>
            <a:xfrm>
              <a:off x="6153840" y="3967200"/>
              <a:ext cx="241560" cy="229320"/>
            </a:xfrm>
            <a:custGeom>
              <a:avLst/>
              <a:gdLst/>
              <a:ahLst/>
              <a:rect l="l" t="t" r="r" b="b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191"/>
            <p:cNvSpPr/>
            <p:nvPr/>
          </p:nvSpPr>
          <p:spPr>
            <a:xfrm>
              <a:off x="6784200" y="2865960"/>
              <a:ext cx="193680" cy="166320"/>
            </a:xfrm>
            <a:custGeom>
              <a:avLst/>
              <a:gdLst/>
              <a:ahLst/>
              <a:rect l="l" t="t" r="r" b="b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31" name="Group 192"/>
            <p:cNvGrpSpPr/>
            <p:nvPr/>
          </p:nvGrpSpPr>
          <p:grpSpPr>
            <a:xfrm>
              <a:off x="6179040" y="2728440"/>
              <a:ext cx="58680" cy="75960"/>
              <a:chOff x="6179040" y="2728440"/>
              <a:chExt cx="58680" cy="75960"/>
            </a:xfrm>
          </p:grpSpPr>
          <p:sp>
            <p:nvSpPr>
              <p:cNvPr id="932" name="CustomShape 193"/>
              <p:cNvSpPr/>
              <p:nvPr/>
            </p:nvSpPr>
            <p:spPr>
              <a:xfrm>
                <a:off x="6179040" y="2728440"/>
                <a:ext cx="58680" cy="67680"/>
              </a:xfrm>
              <a:custGeom>
                <a:avLst/>
                <a:gdLst/>
                <a:ahLst/>
                <a:rect l="l" t="t" r="r" b="b"/>
                <a:pathLst>
                  <a:path w="496" h="542">
                    <a:moveTo>
                      <a:pt x="486" y="406"/>
                    </a:moveTo>
                    <a:cubicBezTo>
                      <a:pt x="453" y="395"/>
                      <a:pt x="453" y="395"/>
                      <a:pt x="453" y="395"/>
                    </a:cubicBezTo>
                    <a:cubicBezTo>
                      <a:pt x="464" y="374"/>
                      <a:pt x="464" y="374"/>
                      <a:pt x="464" y="374"/>
                    </a:cubicBezTo>
                    <a:cubicBezTo>
                      <a:pt x="432" y="363"/>
                      <a:pt x="432" y="363"/>
                      <a:pt x="432" y="363"/>
                    </a:cubicBezTo>
                    <a:cubicBezTo>
                      <a:pt x="432" y="331"/>
                      <a:pt x="432" y="331"/>
                      <a:pt x="432" y="331"/>
                    </a:cubicBezTo>
                    <a:cubicBezTo>
                      <a:pt x="453" y="310"/>
                      <a:pt x="453" y="310"/>
                      <a:pt x="453" y="310"/>
                    </a:cubicBezTo>
                    <a:cubicBezTo>
                      <a:pt x="453" y="267"/>
                      <a:pt x="453" y="267"/>
                      <a:pt x="453" y="267"/>
                    </a:cubicBezTo>
                    <a:cubicBezTo>
                      <a:pt x="442" y="256"/>
                      <a:pt x="442" y="256"/>
                      <a:pt x="442" y="256"/>
                    </a:cubicBezTo>
                    <a:cubicBezTo>
                      <a:pt x="453" y="235"/>
                      <a:pt x="453" y="235"/>
                      <a:pt x="453" y="235"/>
                    </a:cubicBezTo>
                    <a:cubicBezTo>
                      <a:pt x="464" y="224"/>
                      <a:pt x="464" y="224"/>
                      <a:pt x="464" y="224"/>
                    </a:cubicBezTo>
                    <a:cubicBezTo>
                      <a:pt x="421" y="213"/>
                      <a:pt x="421" y="213"/>
                      <a:pt x="421" y="213"/>
                    </a:cubicBezTo>
                    <a:cubicBezTo>
                      <a:pt x="378" y="224"/>
                      <a:pt x="378" y="224"/>
                      <a:pt x="378" y="224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24" y="203"/>
                      <a:pt x="324" y="203"/>
                      <a:pt x="324" y="203"/>
                    </a:cubicBezTo>
                    <a:cubicBezTo>
                      <a:pt x="302" y="171"/>
                      <a:pt x="302" y="171"/>
                      <a:pt x="302" y="171"/>
                    </a:cubicBezTo>
                    <a:cubicBezTo>
                      <a:pt x="313" y="160"/>
                      <a:pt x="313" y="160"/>
                      <a:pt x="313" y="160"/>
                    </a:cubicBezTo>
                    <a:cubicBezTo>
                      <a:pt x="313" y="128"/>
                      <a:pt x="313" y="128"/>
                      <a:pt x="313" y="128"/>
                    </a:cubicBezTo>
                    <a:cubicBezTo>
                      <a:pt x="291" y="118"/>
                      <a:pt x="291" y="118"/>
                      <a:pt x="291" y="118"/>
                    </a:cubicBezTo>
                    <a:cubicBezTo>
                      <a:pt x="280" y="118"/>
                      <a:pt x="280" y="118"/>
                      <a:pt x="280" y="118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59" y="128"/>
                      <a:pt x="259" y="128"/>
                      <a:pt x="259" y="128"/>
                    </a:cubicBezTo>
                    <a:cubicBezTo>
                      <a:pt x="249" y="118"/>
                      <a:pt x="249" y="118"/>
                      <a:pt x="249" y="118"/>
                    </a:cubicBezTo>
                    <a:cubicBezTo>
                      <a:pt x="227" y="53"/>
                      <a:pt x="227" y="53"/>
                      <a:pt x="227" y="53"/>
                    </a:cubicBezTo>
                    <a:cubicBezTo>
                      <a:pt x="216" y="53"/>
                      <a:pt x="216" y="53"/>
                      <a:pt x="216" y="53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43" y="128"/>
                      <a:pt x="43" y="128"/>
                      <a:pt x="43" y="128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65" y="150"/>
                      <a:pt x="65" y="150"/>
                      <a:pt x="65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43" y="160"/>
                      <a:pt x="43" y="160"/>
                      <a:pt x="43" y="160"/>
                    </a:cubicBezTo>
                    <a:cubicBezTo>
                      <a:pt x="32" y="160"/>
                      <a:pt x="32" y="160"/>
                      <a:pt x="32" y="160"/>
                    </a:cubicBezTo>
                    <a:cubicBezTo>
                      <a:pt x="32" y="181"/>
                      <a:pt x="32" y="181"/>
                      <a:pt x="32" y="181"/>
                    </a:cubicBezTo>
                    <a:cubicBezTo>
                      <a:pt x="22" y="181"/>
                      <a:pt x="22" y="181"/>
                      <a:pt x="22" y="181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54" y="181"/>
                      <a:pt x="54" y="181"/>
                      <a:pt x="54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203"/>
                      <a:pt x="76" y="203"/>
                      <a:pt x="76" y="203"/>
                    </a:cubicBezTo>
                    <a:cubicBezTo>
                      <a:pt x="43" y="235"/>
                      <a:pt x="43" y="235"/>
                      <a:pt x="43" y="235"/>
                    </a:cubicBezTo>
                    <a:cubicBezTo>
                      <a:pt x="43" y="267"/>
                      <a:pt x="43" y="267"/>
                      <a:pt x="43" y="267"/>
                    </a:cubicBezTo>
                    <a:cubicBezTo>
                      <a:pt x="87" y="267"/>
                      <a:pt x="87" y="267"/>
                      <a:pt x="87" y="267"/>
                    </a:cubicBezTo>
                    <a:cubicBezTo>
                      <a:pt x="98" y="278"/>
                      <a:pt x="98" y="278"/>
                      <a:pt x="98" y="278"/>
                    </a:cubicBezTo>
                    <a:cubicBezTo>
                      <a:pt x="108" y="299"/>
                      <a:pt x="108" y="299"/>
                      <a:pt x="108" y="299"/>
                    </a:cubicBezTo>
                    <a:cubicBezTo>
                      <a:pt x="65" y="310"/>
                      <a:pt x="65" y="310"/>
                      <a:pt x="65" y="310"/>
                    </a:cubicBezTo>
                    <a:cubicBezTo>
                      <a:pt x="87" y="331"/>
                      <a:pt x="87" y="331"/>
                      <a:pt x="87" y="331"/>
                    </a:cubicBezTo>
                    <a:cubicBezTo>
                      <a:pt x="98" y="353"/>
                      <a:pt x="98" y="353"/>
                      <a:pt x="98" y="353"/>
                    </a:cubicBezTo>
                    <a:cubicBezTo>
                      <a:pt x="98" y="363"/>
                      <a:pt x="98" y="363"/>
                      <a:pt x="98" y="363"/>
                    </a:cubicBezTo>
                    <a:cubicBezTo>
                      <a:pt x="87" y="363"/>
                      <a:pt x="87" y="363"/>
                      <a:pt x="87" y="363"/>
                    </a:cubicBezTo>
                    <a:cubicBezTo>
                      <a:pt x="87" y="374"/>
                      <a:pt x="87" y="374"/>
                      <a:pt x="87" y="374"/>
                    </a:cubicBezTo>
                    <a:cubicBezTo>
                      <a:pt x="119" y="395"/>
                      <a:pt x="119" y="395"/>
                      <a:pt x="119" y="395"/>
                    </a:cubicBezTo>
                    <a:cubicBezTo>
                      <a:pt x="140" y="417"/>
                      <a:pt x="140" y="417"/>
                      <a:pt x="140" y="417"/>
                    </a:cubicBezTo>
                    <a:cubicBezTo>
                      <a:pt x="157" y="442"/>
                      <a:pt x="157" y="442"/>
                      <a:pt x="157" y="442"/>
                    </a:cubicBezTo>
                    <a:cubicBezTo>
                      <a:pt x="157" y="442"/>
                      <a:pt x="157" y="442"/>
                      <a:pt x="157" y="442"/>
                    </a:cubicBezTo>
                    <a:cubicBezTo>
                      <a:pt x="159" y="442"/>
                      <a:pt x="161" y="443"/>
                      <a:pt x="166" y="444"/>
                    </a:cubicBezTo>
                    <a:cubicBezTo>
                      <a:pt x="166" y="444"/>
                      <a:pt x="166" y="444"/>
                      <a:pt x="167" y="444"/>
                    </a:cubicBezTo>
                    <a:cubicBezTo>
                      <a:pt x="173" y="438"/>
                      <a:pt x="173" y="438"/>
                      <a:pt x="173" y="438"/>
                    </a:cubicBezTo>
                    <a:cubicBezTo>
                      <a:pt x="173" y="447"/>
                      <a:pt x="173" y="447"/>
                      <a:pt x="173" y="447"/>
                    </a:cubicBezTo>
                    <a:cubicBezTo>
                      <a:pt x="174" y="448"/>
                      <a:pt x="175" y="448"/>
                      <a:pt x="176" y="449"/>
                    </a:cubicBezTo>
                    <a:cubicBezTo>
                      <a:pt x="176" y="449"/>
                      <a:pt x="176" y="449"/>
                      <a:pt x="180" y="444"/>
                    </a:cubicBezTo>
                    <a:cubicBezTo>
                      <a:pt x="180" y="444"/>
                      <a:pt x="180" y="444"/>
                      <a:pt x="199" y="447"/>
                    </a:cubicBezTo>
                    <a:cubicBezTo>
                      <a:pt x="199" y="447"/>
                      <a:pt x="199" y="447"/>
                      <a:pt x="212" y="446"/>
                    </a:cubicBezTo>
                    <a:cubicBezTo>
                      <a:pt x="212" y="446"/>
                      <a:pt x="212" y="446"/>
                      <a:pt x="230" y="446"/>
                    </a:cubicBezTo>
                    <a:cubicBezTo>
                      <a:pt x="230" y="446"/>
                      <a:pt x="230" y="446"/>
                      <a:pt x="240" y="443"/>
                    </a:cubicBezTo>
                    <a:cubicBezTo>
                      <a:pt x="240" y="443"/>
                      <a:pt x="240" y="443"/>
                      <a:pt x="239" y="437"/>
                    </a:cubicBezTo>
                    <a:cubicBezTo>
                      <a:pt x="239" y="437"/>
                      <a:pt x="239" y="437"/>
                      <a:pt x="237" y="431"/>
                    </a:cubicBezTo>
                    <a:cubicBezTo>
                      <a:pt x="237" y="431"/>
                      <a:pt x="237" y="431"/>
                      <a:pt x="245" y="425"/>
                    </a:cubicBezTo>
                    <a:cubicBezTo>
                      <a:pt x="245" y="425"/>
                      <a:pt x="245" y="425"/>
                      <a:pt x="255" y="417"/>
                    </a:cubicBezTo>
                    <a:cubicBezTo>
                      <a:pt x="255" y="417"/>
                      <a:pt x="255" y="417"/>
                      <a:pt x="258" y="416"/>
                    </a:cubicBezTo>
                    <a:cubicBezTo>
                      <a:pt x="258" y="416"/>
                      <a:pt x="258" y="416"/>
                      <a:pt x="258" y="421"/>
                    </a:cubicBezTo>
                    <a:cubicBezTo>
                      <a:pt x="258" y="421"/>
                      <a:pt x="258" y="421"/>
                      <a:pt x="262" y="419"/>
                    </a:cubicBezTo>
                    <a:cubicBezTo>
                      <a:pt x="262" y="419"/>
                      <a:pt x="262" y="419"/>
                      <a:pt x="266" y="418"/>
                    </a:cubicBezTo>
                    <a:cubicBezTo>
                      <a:pt x="266" y="418"/>
                      <a:pt x="266" y="418"/>
                      <a:pt x="263" y="414"/>
                    </a:cubicBezTo>
                    <a:cubicBezTo>
                      <a:pt x="263" y="414"/>
                      <a:pt x="263" y="414"/>
                      <a:pt x="267" y="412"/>
                    </a:cubicBezTo>
                    <a:cubicBezTo>
                      <a:pt x="267" y="412"/>
                      <a:pt x="267" y="412"/>
                      <a:pt x="268" y="407"/>
                    </a:cubicBezTo>
                    <a:cubicBezTo>
                      <a:pt x="268" y="407"/>
                      <a:pt x="268" y="407"/>
                      <a:pt x="264" y="405"/>
                    </a:cubicBezTo>
                    <a:cubicBezTo>
                      <a:pt x="264" y="405"/>
                      <a:pt x="264" y="405"/>
                      <a:pt x="264" y="402"/>
                    </a:cubicBezTo>
                    <a:cubicBezTo>
                      <a:pt x="264" y="402"/>
                      <a:pt x="264" y="402"/>
                      <a:pt x="267" y="399"/>
                    </a:cubicBezTo>
                    <a:cubicBezTo>
                      <a:pt x="267" y="399"/>
                      <a:pt x="267" y="399"/>
                      <a:pt x="266" y="396"/>
                    </a:cubicBezTo>
                    <a:cubicBezTo>
                      <a:pt x="266" y="396"/>
                      <a:pt x="266" y="396"/>
                      <a:pt x="258" y="394"/>
                    </a:cubicBezTo>
                    <a:cubicBezTo>
                      <a:pt x="258" y="394"/>
                      <a:pt x="258" y="394"/>
                      <a:pt x="254" y="388"/>
                    </a:cubicBezTo>
                    <a:cubicBezTo>
                      <a:pt x="254" y="388"/>
                      <a:pt x="254" y="388"/>
                      <a:pt x="256" y="385"/>
                    </a:cubicBezTo>
                    <a:cubicBezTo>
                      <a:pt x="256" y="385"/>
                      <a:pt x="256" y="385"/>
                      <a:pt x="259" y="389"/>
                    </a:cubicBezTo>
                    <a:cubicBezTo>
                      <a:pt x="259" y="389"/>
                      <a:pt x="259" y="389"/>
                      <a:pt x="262" y="387"/>
                    </a:cubicBezTo>
                    <a:cubicBezTo>
                      <a:pt x="262" y="387"/>
                      <a:pt x="262" y="387"/>
                      <a:pt x="267" y="388"/>
                    </a:cubicBezTo>
                    <a:cubicBezTo>
                      <a:pt x="267" y="388"/>
                      <a:pt x="267" y="388"/>
                      <a:pt x="271" y="385"/>
                    </a:cubicBezTo>
                    <a:cubicBezTo>
                      <a:pt x="271" y="385"/>
                      <a:pt x="271" y="385"/>
                      <a:pt x="279" y="380"/>
                    </a:cubicBezTo>
                    <a:cubicBezTo>
                      <a:pt x="279" y="380"/>
                      <a:pt x="279" y="380"/>
                      <a:pt x="282" y="378"/>
                    </a:cubicBezTo>
                    <a:cubicBezTo>
                      <a:pt x="282" y="378"/>
                      <a:pt x="282" y="378"/>
                      <a:pt x="283" y="374"/>
                    </a:cubicBezTo>
                    <a:cubicBezTo>
                      <a:pt x="283" y="374"/>
                      <a:pt x="283" y="374"/>
                      <a:pt x="288" y="372"/>
                    </a:cubicBezTo>
                    <a:cubicBezTo>
                      <a:pt x="288" y="372"/>
                      <a:pt x="288" y="372"/>
                      <a:pt x="293" y="377"/>
                    </a:cubicBezTo>
                    <a:cubicBezTo>
                      <a:pt x="293" y="377"/>
                      <a:pt x="293" y="377"/>
                      <a:pt x="297" y="384"/>
                    </a:cubicBezTo>
                    <a:cubicBezTo>
                      <a:pt x="297" y="384"/>
                      <a:pt x="297" y="384"/>
                      <a:pt x="298" y="389"/>
                    </a:cubicBezTo>
                    <a:cubicBezTo>
                      <a:pt x="298" y="389"/>
                      <a:pt x="298" y="389"/>
                      <a:pt x="298" y="392"/>
                    </a:cubicBezTo>
                    <a:cubicBezTo>
                      <a:pt x="298" y="392"/>
                      <a:pt x="298" y="392"/>
                      <a:pt x="291" y="396"/>
                    </a:cubicBezTo>
                    <a:cubicBezTo>
                      <a:pt x="291" y="396"/>
                      <a:pt x="291" y="396"/>
                      <a:pt x="292" y="399"/>
                    </a:cubicBezTo>
                    <a:cubicBezTo>
                      <a:pt x="292" y="399"/>
                      <a:pt x="292" y="399"/>
                      <a:pt x="299" y="400"/>
                    </a:cubicBezTo>
                    <a:cubicBezTo>
                      <a:pt x="299" y="400"/>
                      <a:pt x="299" y="400"/>
                      <a:pt x="303" y="404"/>
                    </a:cubicBezTo>
                    <a:cubicBezTo>
                      <a:pt x="303" y="404"/>
                      <a:pt x="303" y="404"/>
                      <a:pt x="309" y="402"/>
                    </a:cubicBezTo>
                    <a:cubicBezTo>
                      <a:pt x="309" y="402"/>
                      <a:pt x="309" y="402"/>
                      <a:pt x="314" y="404"/>
                    </a:cubicBezTo>
                    <a:cubicBezTo>
                      <a:pt x="314" y="404"/>
                      <a:pt x="314" y="404"/>
                      <a:pt x="319" y="401"/>
                    </a:cubicBezTo>
                    <a:cubicBezTo>
                      <a:pt x="319" y="401"/>
                      <a:pt x="319" y="401"/>
                      <a:pt x="321" y="404"/>
                    </a:cubicBezTo>
                    <a:cubicBezTo>
                      <a:pt x="321" y="404"/>
                      <a:pt x="321" y="404"/>
                      <a:pt x="318" y="408"/>
                    </a:cubicBezTo>
                    <a:cubicBezTo>
                      <a:pt x="318" y="408"/>
                      <a:pt x="318" y="408"/>
                      <a:pt x="324" y="407"/>
                    </a:cubicBezTo>
                    <a:cubicBezTo>
                      <a:pt x="324" y="407"/>
                      <a:pt x="324" y="407"/>
                      <a:pt x="326" y="408"/>
                    </a:cubicBezTo>
                    <a:cubicBezTo>
                      <a:pt x="326" y="408"/>
                      <a:pt x="326" y="408"/>
                      <a:pt x="324" y="425"/>
                    </a:cubicBezTo>
                    <a:cubicBezTo>
                      <a:pt x="324" y="425"/>
                      <a:pt x="324" y="425"/>
                      <a:pt x="324" y="432"/>
                    </a:cubicBezTo>
                    <a:cubicBezTo>
                      <a:pt x="324" y="432"/>
                      <a:pt x="324" y="432"/>
                      <a:pt x="328" y="433"/>
                    </a:cubicBezTo>
                    <a:cubicBezTo>
                      <a:pt x="328" y="433"/>
                      <a:pt x="328" y="433"/>
                      <a:pt x="330" y="431"/>
                    </a:cubicBezTo>
                    <a:cubicBezTo>
                      <a:pt x="330" y="431"/>
                      <a:pt x="330" y="431"/>
                      <a:pt x="331" y="428"/>
                    </a:cubicBezTo>
                    <a:cubicBezTo>
                      <a:pt x="331" y="428"/>
                      <a:pt x="331" y="428"/>
                      <a:pt x="334" y="429"/>
                    </a:cubicBezTo>
                    <a:cubicBezTo>
                      <a:pt x="334" y="429"/>
                      <a:pt x="334" y="429"/>
                      <a:pt x="336" y="433"/>
                    </a:cubicBezTo>
                    <a:cubicBezTo>
                      <a:pt x="336" y="433"/>
                      <a:pt x="336" y="433"/>
                      <a:pt x="336" y="443"/>
                    </a:cubicBezTo>
                    <a:cubicBezTo>
                      <a:pt x="336" y="443"/>
                      <a:pt x="336" y="443"/>
                      <a:pt x="335" y="448"/>
                    </a:cubicBezTo>
                    <a:cubicBezTo>
                      <a:pt x="335" y="448"/>
                      <a:pt x="335" y="448"/>
                      <a:pt x="339" y="450"/>
                    </a:cubicBezTo>
                    <a:cubicBezTo>
                      <a:pt x="339" y="450"/>
                      <a:pt x="339" y="450"/>
                      <a:pt x="344" y="450"/>
                    </a:cubicBezTo>
                    <a:cubicBezTo>
                      <a:pt x="344" y="450"/>
                      <a:pt x="344" y="450"/>
                      <a:pt x="348" y="452"/>
                    </a:cubicBezTo>
                    <a:cubicBezTo>
                      <a:pt x="348" y="452"/>
                      <a:pt x="348" y="452"/>
                      <a:pt x="353" y="456"/>
                    </a:cubicBezTo>
                    <a:cubicBezTo>
                      <a:pt x="353" y="456"/>
                      <a:pt x="353" y="456"/>
                      <a:pt x="357" y="457"/>
                    </a:cubicBezTo>
                    <a:cubicBezTo>
                      <a:pt x="357" y="457"/>
                      <a:pt x="357" y="457"/>
                      <a:pt x="356" y="467"/>
                    </a:cubicBezTo>
                    <a:cubicBezTo>
                      <a:pt x="356" y="467"/>
                      <a:pt x="356" y="467"/>
                      <a:pt x="356" y="472"/>
                    </a:cubicBezTo>
                    <a:cubicBezTo>
                      <a:pt x="356" y="472"/>
                      <a:pt x="356" y="472"/>
                      <a:pt x="352" y="473"/>
                    </a:cubicBezTo>
                    <a:cubicBezTo>
                      <a:pt x="352" y="473"/>
                      <a:pt x="352" y="473"/>
                      <a:pt x="354" y="478"/>
                    </a:cubicBezTo>
                    <a:cubicBezTo>
                      <a:pt x="354" y="478"/>
                      <a:pt x="354" y="478"/>
                      <a:pt x="351" y="482"/>
                    </a:cubicBezTo>
                    <a:cubicBezTo>
                      <a:pt x="351" y="482"/>
                      <a:pt x="351" y="482"/>
                      <a:pt x="353" y="483"/>
                    </a:cubicBezTo>
                    <a:cubicBezTo>
                      <a:pt x="353" y="483"/>
                      <a:pt x="353" y="483"/>
                      <a:pt x="356" y="482"/>
                    </a:cubicBezTo>
                    <a:cubicBezTo>
                      <a:pt x="356" y="482"/>
                      <a:pt x="356" y="482"/>
                      <a:pt x="361" y="485"/>
                    </a:cubicBezTo>
                    <a:cubicBezTo>
                      <a:pt x="361" y="485"/>
                      <a:pt x="361" y="485"/>
                      <a:pt x="364" y="483"/>
                    </a:cubicBezTo>
                    <a:cubicBezTo>
                      <a:pt x="364" y="483"/>
                      <a:pt x="364" y="483"/>
                      <a:pt x="369" y="485"/>
                    </a:cubicBezTo>
                    <a:cubicBezTo>
                      <a:pt x="369" y="485"/>
                      <a:pt x="369" y="485"/>
                      <a:pt x="372" y="485"/>
                    </a:cubicBezTo>
                    <a:cubicBezTo>
                      <a:pt x="372" y="485"/>
                      <a:pt x="372" y="485"/>
                      <a:pt x="377" y="489"/>
                    </a:cubicBezTo>
                    <a:cubicBezTo>
                      <a:pt x="377" y="489"/>
                      <a:pt x="377" y="489"/>
                      <a:pt x="381" y="492"/>
                    </a:cubicBezTo>
                    <a:cubicBezTo>
                      <a:pt x="381" y="492"/>
                      <a:pt x="381" y="492"/>
                      <a:pt x="383" y="496"/>
                    </a:cubicBezTo>
                    <a:cubicBezTo>
                      <a:pt x="383" y="496"/>
                      <a:pt x="383" y="496"/>
                      <a:pt x="385" y="499"/>
                    </a:cubicBezTo>
                    <a:cubicBezTo>
                      <a:pt x="385" y="499"/>
                      <a:pt x="385" y="499"/>
                      <a:pt x="390" y="496"/>
                    </a:cubicBezTo>
                    <a:cubicBezTo>
                      <a:pt x="390" y="496"/>
                      <a:pt x="390" y="496"/>
                      <a:pt x="394" y="494"/>
                    </a:cubicBezTo>
                    <a:cubicBezTo>
                      <a:pt x="394" y="494"/>
                      <a:pt x="394" y="494"/>
                      <a:pt x="398" y="496"/>
                    </a:cubicBezTo>
                    <a:cubicBezTo>
                      <a:pt x="398" y="496"/>
                      <a:pt x="398" y="496"/>
                      <a:pt x="399" y="501"/>
                    </a:cubicBezTo>
                    <a:cubicBezTo>
                      <a:pt x="399" y="501"/>
                      <a:pt x="399" y="501"/>
                      <a:pt x="395" y="505"/>
                    </a:cubicBezTo>
                    <a:cubicBezTo>
                      <a:pt x="395" y="505"/>
                      <a:pt x="395" y="505"/>
                      <a:pt x="395" y="509"/>
                    </a:cubicBezTo>
                    <a:cubicBezTo>
                      <a:pt x="395" y="509"/>
                      <a:pt x="395" y="509"/>
                      <a:pt x="392" y="513"/>
                    </a:cubicBezTo>
                    <a:cubicBezTo>
                      <a:pt x="392" y="513"/>
                      <a:pt x="392" y="513"/>
                      <a:pt x="392" y="516"/>
                    </a:cubicBezTo>
                    <a:cubicBezTo>
                      <a:pt x="392" y="516"/>
                      <a:pt x="392" y="516"/>
                      <a:pt x="386" y="519"/>
                    </a:cubicBezTo>
                    <a:cubicBezTo>
                      <a:pt x="386" y="519"/>
                      <a:pt x="386" y="519"/>
                      <a:pt x="384" y="528"/>
                    </a:cubicBezTo>
                    <a:cubicBezTo>
                      <a:pt x="384" y="528"/>
                      <a:pt x="384" y="528"/>
                      <a:pt x="379" y="531"/>
                    </a:cubicBezTo>
                    <a:cubicBezTo>
                      <a:pt x="379" y="531"/>
                      <a:pt x="379" y="531"/>
                      <a:pt x="376" y="535"/>
                    </a:cubicBezTo>
                    <a:cubicBezTo>
                      <a:pt x="376" y="535"/>
                      <a:pt x="376" y="535"/>
                      <a:pt x="376" y="542"/>
                    </a:cubicBezTo>
                    <a:cubicBezTo>
                      <a:pt x="432" y="535"/>
                      <a:pt x="432" y="535"/>
                      <a:pt x="432" y="535"/>
                    </a:cubicBezTo>
                    <a:cubicBezTo>
                      <a:pt x="453" y="535"/>
                      <a:pt x="453" y="535"/>
                      <a:pt x="453" y="535"/>
                    </a:cubicBezTo>
                    <a:cubicBezTo>
                      <a:pt x="453" y="492"/>
                      <a:pt x="453" y="492"/>
                      <a:pt x="453" y="492"/>
                    </a:cubicBezTo>
                    <a:cubicBezTo>
                      <a:pt x="442" y="481"/>
                      <a:pt x="442" y="481"/>
                      <a:pt x="442" y="481"/>
                    </a:cubicBezTo>
                    <a:cubicBezTo>
                      <a:pt x="442" y="470"/>
                      <a:pt x="442" y="470"/>
                      <a:pt x="442" y="470"/>
                    </a:cubicBezTo>
                    <a:cubicBezTo>
                      <a:pt x="486" y="470"/>
                      <a:pt x="486" y="470"/>
                      <a:pt x="486" y="470"/>
                    </a:cubicBezTo>
                    <a:cubicBezTo>
                      <a:pt x="496" y="460"/>
                      <a:pt x="496" y="460"/>
                      <a:pt x="496" y="460"/>
                    </a:cubicBezTo>
                    <a:cubicBezTo>
                      <a:pt x="496" y="417"/>
                      <a:pt x="496" y="417"/>
                      <a:pt x="496" y="417"/>
                    </a:cubicBezTo>
                    <a:lnTo>
                      <a:pt x="486" y="406"/>
                    </a:ln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3" name="CustomShape 194"/>
              <p:cNvSpPr/>
              <p:nvPr/>
            </p:nvSpPr>
            <p:spPr>
              <a:xfrm>
                <a:off x="6198120" y="2775240"/>
                <a:ext cx="27360" cy="29160"/>
              </a:xfrm>
              <a:custGeom>
                <a:avLst/>
                <a:gdLst/>
                <a:ahLst/>
                <a:rect l="l" t="t" r="r" b="b"/>
                <a:pathLst>
                  <a:path w="232" h="237">
                    <a:moveTo>
                      <a:pt x="0" y="72"/>
                    </a:moveTo>
                    <a:cubicBezTo>
                      <a:pt x="1" y="72"/>
                      <a:pt x="2" y="73"/>
                      <a:pt x="6" y="75"/>
                    </a:cubicBezTo>
                    <a:cubicBezTo>
                      <a:pt x="6" y="66"/>
                      <a:pt x="6" y="66"/>
                      <a:pt x="6" y="66"/>
                    </a:cubicBezTo>
                    <a:lnTo>
                      <a:pt x="0" y="72"/>
                    </a:lnTo>
                    <a:close/>
                    <a:moveTo>
                      <a:pt x="231" y="124"/>
                    </a:moveTo>
                    <a:cubicBezTo>
                      <a:pt x="227" y="122"/>
                      <a:pt x="227" y="122"/>
                      <a:pt x="227" y="122"/>
                    </a:cubicBezTo>
                    <a:cubicBezTo>
                      <a:pt x="223" y="124"/>
                      <a:pt x="223" y="124"/>
                      <a:pt x="223" y="124"/>
                    </a:cubicBezTo>
                    <a:cubicBezTo>
                      <a:pt x="218" y="127"/>
                      <a:pt x="218" y="127"/>
                      <a:pt x="218" y="127"/>
                    </a:cubicBezTo>
                    <a:cubicBezTo>
                      <a:pt x="216" y="124"/>
                      <a:pt x="216" y="124"/>
                      <a:pt x="216" y="124"/>
                    </a:cubicBezTo>
                    <a:cubicBezTo>
                      <a:pt x="214" y="120"/>
                      <a:pt x="214" y="120"/>
                      <a:pt x="214" y="120"/>
                    </a:cubicBezTo>
                    <a:cubicBezTo>
                      <a:pt x="210" y="117"/>
                      <a:pt x="210" y="117"/>
                      <a:pt x="210" y="117"/>
                    </a:cubicBezTo>
                    <a:cubicBezTo>
                      <a:pt x="206" y="113"/>
                      <a:pt x="206" y="113"/>
                      <a:pt x="206" y="113"/>
                    </a:cubicBezTo>
                    <a:cubicBezTo>
                      <a:pt x="202" y="113"/>
                      <a:pt x="202" y="113"/>
                      <a:pt x="202" y="113"/>
                    </a:cubicBezTo>
                    <a:cubicBezTo>
                      <a:pt x="197" y="111"/>
                      <a:pt x="197" y="111"/>
                      <a:pt x="197" y="111"/>
                    </a:cubicBezTo>
                    <a:cubicBezTo>
                      <a:pt x="195" y="113"/>
                      <a:pt x="195" y="113"/>
                      <a:pt x="195" y="113"/>
                    </a:cubicBezTo>
                    <a:cubicBezTo>
                      <a:pt x="190" y="110"/>
                      <a:pt x="190" y="110"/>
                      <a:pt x="190" y="110"/>
                    </a:cubicBezTo>
                    <a:cubicBezTo>
                      <a:pt x="186" y="111"/>
                      <a:pt x="186" y="111"/>
                      <a:pt x="186" y="111"/>
                    </a:cubicBezTo>
                    <a:cubicBezTo>
                      <a:pt x="185" y="110"/>
                      <a:pt x="185" y="110"/>
                      <a:pt x="185" y="110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85" y="101"/>
                      <a:pt x="185" y="101"/>
                      <a:pt x="185" y="101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189" y="95"/>
                      <a:pt x="189" y="95"/>
                      <a:pt x="189" y="9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2" y="78"/>
                      <a:pt x="172" y="78"/>
                      <a:pt x="172" y="78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1"/>
                      <a:pt x="169" y="71"/>
                      <a:pt x="169" y="71"/>
                    </a:cubicBezTo>
                    <a:cubicBezTo>
                      <a:pt x="170" y="61"/>
                      <a:pt x="170" y="61"/>
                      <a:pt x="170" y="61"/>
                    </a:cubicBezTo>
                    <a:cubicBezTo>
                      <a:pt x="167" y="57"/>
                      <a:pt x="167" y="57"/>
                      <a:pt x="167" y="57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63" y="59"/>
                      <a:pt x="163" y="59"/>
                      <a:pt x="163" y="59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36"/>
                      <a:pt x="151" y="36"/>
                      <a:pt x="151" y="36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47" y="32"/>
                      <a:pt x="147" y="32"/>
                      <a:pt x="147" y="32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26" y="27"/>
                      <a:pt x="126" y="27"/>
                      <a:pt x="126" y="27"/>
                    </a:cubicBezTo>
                    <a:cubicBezTo>
                      <a:pt x="125" y="24"/>
                      <a:pt x="125" y="24"/>
                      <a:pt x="125" y="24"/>
                    </a:cubicBezTo>
                    <a:cubicBezTo>
                      <a:pt x="131" y="20"/>
                      <a:pt x="131" y="20"/>
                      <a:pt x="131" y="20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26" y="5"/>
                      <a:pt x="126" y="5"/>
                      <a:pt x="126" y="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63" y="74"/>
                      <a:pt x="63" y="74"/>
                      <a:pt x="63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8" y="76"/>
                      <a:pt x="7" y="76"/>
                      <a:pt x="6" y="7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41"/>
                      <a:pt x="6" y="141"/>
                      <a:pt x="6" y="141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4"/>
                      <a:pt x="14" y="155"/>
                      <a:pt x="14" y="155"/>
                    </a:cubicBezTo>
                    <a:cubicBezTo>
                      <a:pt x="14" y="155"/>
                      <a:pt x="15" y="155"/>
                      <a:pt x="16" y="156"/>
                    </a:cubicBezTo>
                    <a:cubicBezTo>
                      <a:pt x="27" y="173"/>
                      <a:pt x="27" y="173"/>
                      <a:pt x="27" y="173"/>
                    </a:cubicBezTo>
                    <a:cubicBezTo>
                      <a:pt x="48" y="173"/>
                      <a:pt x="48" y="173"/>
                      <a:pt x="48" y="173"/>
                    </a:cubicBezTo>
                    <a:cubicBezTo>
                      <a:pt x="48" y="173"/>
                      <a:pt x="49" y="174"/>
                      <a:pt x="50" y="175"/>
                    </a:cubicBezTo>
                    <a:cubicBezTo>
                      <a:pt x="59" y="201"/>
                      <a:pt x="59" y="201"/>
                      <a:pt x="59" y="201"/>
                    </a:cubicBezTo>
                    <a:cubicBezTo>
                      <a:pt x="59" y="205"/>
                      <a:pt x="60" y="208"/>
                      <a:pt x="60" y="211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6" y="232"/>
                      <a:pt x="76" y="232"/>
                      <a:pt x="76" y="232"/>
                    </a:cubicBezTo>
                    <a:cubicBezTo>
                      <a:pt x="92" y="226"/>
                      <a:pt x="92" y="226"/>
                      <a:pt x="92" y="226"/>
                    </a:cubicBez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38" y="205"/>
                      <a:pt x="138" y="205"/>
                      <a:pt x="138" y="205"/>
                    </a:cubicBezTo>
                    <a:cubicBezTo>
                      <a:pt x="146" y="205"/>
                      <a:pt x="146" y="205"/>
                      <a:pt x="146" y="205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78" y="184"/>
                      <a:pt x="178" y="184"/>
                      <a:pt x="178" y="184"/>
                    </a:cubicBezTo>
                    <a:cubicBezTo>
                      <a:pt x="189" y="173"/>
                      <a:pt x="189" y="173"/>
                      <a:pt x="189" y="173"/>
                    </a:cubicBezTo>
                    <a:cubicBezTo>
                      <a:pt x="210" y="170"/>
                      <a:pt x="210" y="170"/>
                      <a:pt x="210" y="170"/>
                    </a:cubicBezTo>
                    <a:cubicBezTo>
                      <a:pt x="209" y="163"/>
                      <a:pt x="209" y="163"/>
                      <a:pt x="209" y="163"/>
                    </a:cubicBezTo>
                    <a:cubicBezTo>
                      <a:pt x="213" y="159"/>
                      <a:pt x="213" y="159"/>
                      <a:pt x="213" y="159"/>
                    </a:cubicBezTo>
                    <a:cubicBezTo>
                      <a:pt x="217" y="156"/>
                      <a:pt x="217" y="156"/>
                      <a:pt x="217" y="156"/>
                    </a:cubicBezTo>
                    <a:cubicBezTo>
                      <a:pt x="219" y="147"/>
                      <a:pt x="219" y="147"/>
                      <a:pt x="219" y="147"/>
                    </a:cubicBezTo>
                    <a:cubicBezTo>
                      <a:pt x="225" y="144"/>
                      <a:pt x="225" y="144"/>
                      <a:pt x="225" y="144"/>
                    </a:cubicBezTo>
                    <a:cubicBezTo>
                      <a:pt x="225" y="141"/>
                      <a:pt x="225" y="141"/>
                      <a:pt x="225" y="141"/>
                    </a:cubicBezTo>
                    <a:cubicBezTo>
                      <a:pt x="228" y="137"/>
                      <a:pt x="228" y="137"/>
                      <a:pt x="228" y="137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32" y="129"/>
                      <a:pt x="232" y="129"/>
                      <a:pt x="232" y="129"/>
                    </a:cubicBezTo>
                    <a:cubicBezTo>
                      <a:pt x="231" y="124"/>
                      <a:pt x="231" y="124"/>
                      <a:pt x="231" y="124"/>
                    </a:cubicBezTo>
                    <a:close/>
                  </a:path>
                </a:pathLst>
              </a:custGeom>
              <a:noFill/>
              <a:ln w="324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34" name="CustomShape 195"/>
          <p:cNvSpPr/>
          <p:nvPr/>
        </p:nvSpPr>
        <p:spPr>
          <a:xfrm>
            <a:off x="9617400" y="1823040"/>
            <a:ext cx="1417680" cy="547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alibri Light"/>
              </a:rPr>
              <a:t>TARGET AUDIENCE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alibri Light"/>
              </a:rPr>
              <a:t>AREA 3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35" name="CustomShape 196"/>
          <p:cNvSpPr/>
          <p:nvPr/>
        </p:nvSpPr>
        <p:spPr>
          <a:xfrm>
            <a:off x="9374400" y="2283840"/>
            <a:ext cx="1904040" cy="91332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936" name="Group 197"/>
          <p:cNvGrpSpPr/>
          <p:nvPr/>
        </p:nvGrpSpPr>
        <p:grpSpPr>
          <a:xfrm>
            <a:off x="9467280" y="3241440"/>
            <a:ext cx="147600" cy="158040"/>
            <a:chOff x="9467280" y="3241440"/>
            <a:chExt cx="147600" cy="158040"/>
          </a:xfrm>
        </p:grpSpPr>
        <p:sp>
          <p:nvSpPr>
            <p:cNvPr id="937" name="CustomShape 198"/>
            <p:cNvSpPr/>
            <p:nvPr/>
          </p:nvSpPr>
          <p:spPr>
            <a:xfrm>
              <a:off x="946728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CustomShape 199"/>
            <p:cNvSpPr/>
            <p:nvPr/>
          </p:nvSpPr>
          <p:spPr>
            <a:xfrm>
              <a:off x="950004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CustomShape 200"/>
            <p:cNvSpPr/>
            <p:nvPr/>
          </p:nvSpPr>
          <p:spPr>
            <a:xfrm>
              <a:off x="950184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0" name="Group 201"/>
          <p:cNvGrpSpPr/>
          <p:nvPr/>
        </p:nvGrpSpPr>
        <p:grpSpPr>
          <a:xfrm>
            <a:off x="9641520" y="3241440"/>
            <a:ext cx="147600" cy="158040"/>
            <a:chOff x="9641520" y="3241440"/>
            <a:chExt cx="147600" cy="158040"/>
          </a:xfrm>
        </p:grpSpPr>
        <p:sp>
          <p:nvSpPr>
            <p:cNvPr id="941" name="CustomShape 202"/>
            <p:cNvSpPr/>
            <p:nvPr/>
          </p:nvSpPr>
          <p:spPr>
            <a:xfrm>
              <a:off x="964152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2" name="CustomShape 203"/>
            <p:cNvSpPr/>
            <p:nvPr/>
          </p:nvSpPr>
          <p:spPr>
            <a:xfrm>
              <a:off x="967464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3" name="CustomShape 204"/>
            <p:cNvSpPr/>
            <p:nvPr/>
          </p:nvSpPr>
          <p:spPr>
            <a:xfrm>
              <a:off x="967608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4" name="Group 205"/>
          <p:cNvGrpSpPr/>
          <p:nvPr/>
        </p:nvGrpSpPr>
        <p:grpSpPr>
          <a:xfrm>
            <a:off x="9816120" y="3241440"/>
            <a:ext cx="147600" cy="158040"/>
            <a:chOff x="9816120" y="3241440"/>
            <a:chExt cx="147600" cy="158040"/>
          </a:xfrm>
        </p:grpSpPr>
        <p:sp>
          <p:nvSpPr>
            <p:cNvPr id="945" name="CustomShape 206"/>
            <p:cNvSpPr/>
            <p:nvPr/>
          </p:nvSpPr>
          <p:spPr>
            <a:xfrm>
              <a:off x="981612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CustomShape 207"/>
            <p:cNvSpPr/>
            <p:nvPr/>
          </p:nvSpPr>
          <p:spPr>
            <a:xfrm>
              <a:off x="984924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7" name="CustomShape 208"/>
            <p:cNvSpPr/>
            <p:nvPr/>
          </p:nvSpPr>
          <p:spPr>
            <a:xfrm>
              <a:off x="985068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8" name="Group 209"/>
          <p:cNvGrpSpPr/>
          <p:nvPr/>
        </p:nvGrpSpPr>
        <p:grpSpPr>
          <a:xfrm>
            <a:off x="9990720" y="3241440"/>
            <a:ext cx="147600" cy="158040"/>
            <a:chOff x="9990720" y="3241440"/>
            <a:chExt cx="147600" cy="158040"/>
          </a:xfrm>
        </p:grpSpPr>
        <p:sp>
          <p:nvSpPr>
            <p:cNvPr id="949" name="CustomShape 210"/>
            <p:cNvSpPr/>
            <p:nvPr/>
          </p:nvSpPr>
          <p:spPr>
            <a:xfrm>
              <a:off x="999072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CustomShape 211"/>
            <p:cNvSpPr/>
            <p:nvPr/>
          </p:nvSpPr>
          <p:spPr>
            <a:xfrm>
              <a:off x="1002384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212"/>
            <p:cNvSpPr/>
            <p:nvPr/>
          </p:nvSpPr>
          <p:spPr>
            <a:xfrm>
              <a:off x="1002528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52" name="Group 213"/>
          <p:cNvGrpSpPr/>
          <p:nvPr/>
        </p:nvGrpSpPr>
        <p:grpSpPr>
          <a:xfrm>
            <a:off x="10165320" y="3241440"/>
            <a:ext cx="147600" cy="158040"/>
            <a:chOff x="10165320" y="3241440"/>
            <a:chExt cx="147600" cy="158040"/>
          </a:xfrm>
        </p:grpSpPr>
        <p:sp>
          <p:nvSpPr>
            <p:cNvPr id="953" name="CustomShape 214"/>
            <p:cNvSpPr/>
            <p:nvPr/>
          </p:nvSpPr>
          <p:spPr>
            <a:xfrm>
              <a:off x="1016532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CustomShape 215"/>
            <p:cNvSpPr/>
            <p:nvPr/>
          </p:nvSpPr>
          <p:spPr>
            <a:xfrm>
              <a:off x="1019844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CustomShape 216"/>
            <p:cNvSpPr/>
            <p:nvPr/>
          </p:nvSpPr>
          <p:spPr>
            <a:xfrm>
              <a:off x="1019988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56" name="Group 217"/>
          <p:cNvGrpSpPr/>
          <p:nvPr/>
        </p:nvGrpSpPr>
        <p:grpSpPr>
          <a:xfrm>
            <a:off x="10339920" y="3241440"/>
            <a:ext cx="147600" cy="158040"/>
            <a:chOff x="10339920" y="3241440"/>
            <a:chExt cx="147600" cy="158040"/>
          </a:xfrm>
        </p:grpSpPr>
        <p:sp>
          <p:nvSpPr>
            <p:cNvPr id="957" name="CustomShape 218"/>
            <p:cNvSpPr/>
            <p:nvPr/>
          </p:nvSpPr>
          <p:spPr>
            <a:xfrm>
              <a:off x="1033992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219"/>
            <p:cNvSpPr/>
            <p:nvPr/>
          </p:nvSpPr>
          <p:spPr>
            <a:xfrm>
              <a:off x="1037268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CustomShape 220"/>
            <p:cNvSpPr/>
            <p:nvPr/>
          </p:nvSpPr>
          <p:spPr>
            <a:xfrm>
              <a:off x="1037448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0" name="Group 221"/>
          <p:cNvGrpSpPr/>
          <p:nvPr/>
        </p:nvGrpSpPr>
        <p:grpSpPr>
          <a:xfrm>
            <a:off x="10514160" y="3241440"/>
            <a:ext cx="147600" cy="158040"/>
            <a:chOff x="10514160" y="3241440"/>
            <a:chExt cx="147600" cy="158040"/>
          </a:xfrm>
        </p:grpSpPr>
        <p:sp>
          <p:nvSpPr>
            <p:cNvPr id="961" name="CustomShape 222"/>
            <p:cNvSpPr/>
            <p:nvPr/>
          </p:nvSpPr>
          <p:spPr>
            <a:xfrm>
              <a:off x="1051416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CustomShape 223"/>
            <p:cNvSpPr/>
            <p:nvPr/>
          </p:nvSpPr>
          <p:spPr>
            <a:xfrm>
              <a:off x="1054728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CustomShape 224"/>
            <p:cNvSpPr/>
            <p:nvPr/>
          </p:nvSpPr>
          <p:spPr>
            <a:xfrm>
              <a:off x="1054872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4" name="Group 225"/>
          <p:cNvGrpSpPr/>
          <p:nvPr/>
        </p:nvGrpSpPr>
        <p:grpSpPr>
          <a:xfrm>
            <a:off x="10688760" y="3241440"/>
            <a:ext cx="147600" cy="158040"/>
            <a:chOff x="10688760" y="3241440"/>
            <a:chExt cx="147600" cy="158040"/>
          </a:xfrm>
        </p:grpSpPr>
        <p:sp>
          <p:nvSpPr>
            <p:cNvPr id="965" name="CustomShape 226"/>
            <p:cNvSpPr/>
            <p:nvPr/>
          </p:nvSpPr>
          <p:spPr>
            <a:xfrm>
              <a:off x="1068876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CustomShape 227"/>
            <p:cNvSpPr/>
            <p:nvPr/>
          </p:nvSpPr>
          <p:spPr>
            <a:xfrm>
              <a:off x="1072188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CustomShape 228"/>
            <p:cNvSpPr/>
            <p:nvPr/>
          </p:nvSpPr>
          <p:spPr>
            <a:xfrm>
              <a:off x="1072332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8" name="Group 229"/>
          <p:cNvGrpSpPr/>
          <p:nvPr/>
        </p:nvGrpSpPr>
        <p:grpSpPr>
          <a:xfrm>
            <a:off x="10863360" y="3241440"/>
            <a:ext cx="147600" cy="158040"/>
            <a:chOff x="10863360" y="3241440"/>
            <a:chExt cx="147600" cy="158040"/>
          </a:xfrm>
        </p:grpSpPr>
        <p:sp>
          <p:nvSpPr>
            <p:cNvPr id="969" name="CustomShape 230"/>
            <p:cNvSpPr/>
            <p:nvPr/>
          </p:nvSpPr>
          <p:spPr>
            <a:xfrm>
              <a:off x="1086336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CustomShape 231"/>
            <p:cNvSpPr/>
            <p:nvPr/>
          </p:nvSpPr>
          <p:spPr>
            <a:xfrm>
              <a:off x="1089648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1" name="CustomShape 232"/>
            <p:cNvSpPr/>
            <p:nvPr/>
          </p:nvSpPr>
          <p:spPr>
            <a:xfrm>
              <a:off x="1089792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2" name="Group 233"/>
          <p:cNvGrpSpPr/>
          <p:nvPr/>
        </p:nvGrpSpPr>
        <p:grpSpPr>
          <a:xfrm>
            <a:off x="11037960" y="3241440"/>
            <a:ext cx="147600" cy="158040"/>
            <a:chOff x="11037960" y="3241440"/>
            <a:chExt cx="147600" cy="158040"/>
          </a:xfrm>
        </p:grpSpPr>
        <p:sp>
          <p:nvSpPr>
            <p:cNvPr id="973" name="CustomShape 234"/>
            <p:cNvSpPr/>
            <p:nvPr/>
          </p:nvSpPr>
          <p:spPr>
            <a:xfrm>
              <a:off x="1103796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CustomShape 235"/>
            <p:cNvSpPr/>
            <p:nvPr/>
          </p:nvSpPr>
          <p:spPr>
            <a:xfrm>
              <a:off x="1107108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CustomShape 236"/>
            <p:cNvSpPr/>
            <p:nvPr/>
          </p:nvSpPr>
          <p:spPr>
            <a:xfrm>
              <a:off x="1107252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6" name="CustomShape 237"/>
          <p:cNvSpPr/>
          <p:nvPr/>
        </p:nvSpPr>
        <p:spPr>
          <a:xfrm>
            <a:off x="9767880" y="3409920"/>
            <a:ext cx="1417680" cy="1828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1" lang="en-GB" sz="1200" spc="-1" strike="noStrike">
                <a:solidFill>
                  <a:srgbClr val="635c5f"/>
                </a:solidFill>
                <a:latin typeface="Calibri Light"/>
              </a:rPr>
              <a:t>60%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77" name="Line 238"/>
          <p:cNvSpPr/>
          <p:nvPr/>
        </p:nvSpPr>
        <p:spPr>
          <a:xfrm flipH="1">
            <a:off x="9333000" y="3160800"/>
            <a:ext cx="1945440" cy="3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239"/>
          <p:cNvSpPr/>
          <p:nvPr/>
        </p:nvSpPr>
        <p:spPr>
          <a:xfrm>
            <a:off x="9617400" y="3783960"/>
            <a:ext cx="1417680" cy="547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alibri Light"/>
              </a:rPr>
              <a:t>TARGET AUDIENCE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alibri Light"/>
              </a:rPr>
              <a:t>AREA 4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979" name="CustomShape 240"/>
          <p:cNvSpPr/>
          <p:nvPr/>
        </p:nvSpPr>
        <p:spPr>
          <a:xfrm>
            <a:off x="9374400" y="4244760"/>
            <a:ext cx="1904040" cy="91332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980" name="Group 241"/>
          <p:cNvGrpSpPr/>
          <p:nvPr/>
        </p:nvGrpSpPr>
        <p:grpSpPr>
          <a:xfrm>
            <a:off x="9467280" y="5202360"/>
            <a:ext cx="147600" cy="157680"/>
            <a:chOff x="9467280" y="5202360"/>
            <a:chExt cx="147600" cy="157680"/>
          </a:xfrm>
        </p:grpSpPr>
        <p:sp>
          <p:nvSpPr>
            <p:cNvPr id="981" name="CustomShape 242"/>
            <p:cNvSpPr/>
            <p:nvPr/>
          </p:nvSpPr>
          <p:spPr>
            <a:xfrm>
              <a:off x="946728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CustomShape 243"/>
            <p:cNvSpPr/>
            <p:nvPr/>
          </p:nvSpPr>
          <p:spPr>
            <a:xfrm>
              <a:off x="950004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CustomShape 244"/>
            <p:cNvSpPr/>
            <p:nvPr/>
          </p:nvSpPr>
          <p:spPr>
            <a:xfrm>
              <a:off x="950184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4" name="Group 245"/>
          <p:cNvGrpSpPr/>
          <p:nvPr/>
        </p:nvGrpSpPr>
        <p:grpSpPr>
          <a:xfrm>
            <a:off x="9641520" y="5202360"/>
            <a:ext cx="147600" cy="157680"/>
            <a:chOff x="9641520" y="5202360"/>
            <a:chExt cx="147600" cy="157680"/>
          </a:xfrm>
        </p:grpSpPr>
        <p:sp>
          <p:nvSpPr>
            <p:cNvPr id="985" name="CustomShape 246"/>
            <p:cNvSpPr/>
            <p:nvPr/>
          </p:nvSpPr>
          <p:spPr>
            <a:xfrm>
              <a:off x="964152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247"/>
            <p:cNvSpPr/>
            <p:nvPr/>
          </p:nvSpPr>
          <p:spPr>
            <a:xfrm>
              <a:off x="967464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CustomShape 248"/>
            <p:cNvSpPr/>
            <p:nvPr/>
          </p:nvSpPr>
          <p:spPr>
            <a:xfrm>
              <a:off x="967608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8" name="Group 249"/>
          <p:cNvGrpSpPr/>
          <p:nvPr/>
        </p:nvGrpSpPr>
        <p:grpSpPr>
          <a:xfrm>
            <a:off x="9816120" y="5202360"/>
            <a:ext cx="147600" cy="157680"/>
            <a:chOff x="9816120" y="5202360"/>
            <a:chExt cx="147600" cy="157680"/>
          </a:xfrm>
        </p:grpSpPr>
        <p:sp>
          <p:nvSpPr>
            <p:cNvPr id="989" name="CustomShape 250"/>
            <p:cNvSpPr/>
            <p:nvPr/>
          </p:nvSpPr>
          <p:spPr>
            <a:xfrm>
              <a:off x="981612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CustomShape 251"/>
            <p:cNvSpPr/>
            <p:nvPr/>
          </p:nvSpPr>
          <p:spPr>
            <a:xfrm>
              <a:off x="984924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CustomShape 252"/>
            <p:cNvSpPr/>
            <p:nvPr/>
          </p:nvSpPr>
          <p:spPr>
            <a:xfrm>
              <a:off x="985068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2" name="Group 253"/>
          <p:cNvGrpSpPr/>
          <p:nvPr/>
        </p:nvGrpSpPr>
        <p:grpSpPr>
          <a:xfrm>
            <a:off x="9990720" y="5202360"/>
            <a:ext cx="147600" cy="157680"/>
            <a:chOff x="9990720" y="5202360"/>
            <a:chExt cx="147600" cy="157680"/>
          </a:xfrm>
        </p:grpSpPr>
        <p:sp>
          <p:nvSpPr>
            <p:cNvPr id="993" name="CustomShape 254"/>
            <p:cNvSpPr/>
            <p:nvPr/>
          </p:nvSpPr>
          <p:spPr>
            <a:xfrm>
              <a:off x="999072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CustomShape 255"/>
            <p:cNvSpPr/>
            <p:nvPr/>
          </p:nvSpPr>
          <p:spPr>
            <a:xfrm>
              <a:off x="1002384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CustomShape 256"/>
            <p:cNvSpPr/>
            <p:nvPr/>
          </p:nvSpPr>
          <p:spPr>
            <a:xfrm>
              <a:off x="1002528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6" name="Group 257"/>
          <p:cNvGrpSpPr/>
          <p:nvPr/>
        </p:nvGrpSpPr>
        <p:grpSpPr>
          <a:xfrm>
            <a:off x="10165320" y="5202360"/>
            <a:ext cx="147600" cy="157680"/>
            <a:chOff x="10165320" y="5202360"/>
            <a:chExt cx="147600" cy="157680"/>
          </a:xfrm>
        </p:grpSpPr>
        <p:sp>
          <p:nvSpPr>
            <p:cNvPr id="997" name="CustomShape 258"/>
            <p:cNvSpPr/>
            <p:nvPr/>
          </p:nvSpPr>
          <p:spPr>
            <a:xfrm>
              <a:off x="1016532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CustomShape 259"/>
            <p:cNvSpPr/>
            <p:nvPr/>
          </p:nvSpPr>
          <p:spPr>
            <a:xfrm>
              <a:off x="1019844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CustomShape 260"/>
            <p:cNvSpPr/>
            <p:nvPr/>
          </p:nvSpPr>
          <p:spPr>
            <a:xfrm>
              <a:off x="1019988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0" name="Group 261"/>
          <p:cNvGrpSpPr/>
          <p:nvPr/>
        </p:nvGrpSpPr>
        <p:grpSpPr>
          <a:xfrm>
            <a:off x="10339920" y="5202360"/>
            <a:ext cx="147600" cy="157680"/>
            <a:chOff x="10339920" y="5202360"/>
            <a:chExt cx="147600" cy="157680"/>
          </a:xfrm>
        </p:grpSpPr>
        <p:sp>
          <p:nvSpPr>
            <p:cNvPr id="1001" name="CustomShape 262"/>
            <p:cNvSpPr/>
            <p:nvPr/>
          </p:nvSpPr>
          <p:spPr>
            <a:xfrm>
              <a:off x="1033992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263"/>
            <p:cNvSpPr/>
            <p:nvPr/>
          </p:nvSpPr>
          <p:spPr>
            <a:xfrm>
              <a:off x="1037268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CustomShape 264"/>
            <p:cNvSpPr/>
            <p:nvPr/>
          </p:nvSpPr>
          <p:spPr>
            <a:xfrm>
              <a:off x="1037448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4" name="Group 265"/>
          <p:cNvGrpSpPr/>
          <p:nvPr/>
        </p:nvGrpSpPr>
        <p:grpSpPr>
          <a:xfrm>
            <a:off x="10514160" y="5202360"/>
            <a:ext cx="147600" cy="157680"/>
            <a:chOff x="10514160" y="5202360"/>
            <a:chExt cx="147600" cy="157680"/>
          </a:xfrm>
        </p:grpSpPr>
        <p:sp>
          <p:nvSpPr>
            <p:cNvPr id="1005" name="CustomShape 266"/>
            <p:cNvSpPr/>
            <p:nvPr/>
          </p:nvSpPr>
          <p:spPr>
            <a:xfrm>
              <a:off x="1051416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CustomShape 267"/>
            <p:cNvSpPr/>
            <p:nvPr/>
          </p:nvSpPr>
          <p:spPr>
            <a:xfrm>
              <a:off x="1054728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CustomShape 268"/>
            <p:cNvSpPr/>
            <p:nvPr/>
          </p:nvSpPr>
          <p:spPr>
            <a:xfrm>
              <a:off x="1054872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8" name="Group 269"/>
          <p:cNvGrpSpPr/>
          <p:nvPr/>
        </p:nvGrpSpPr>
        <p:grpSpPr>
          <a:xfrm>
            <a:off x="10688760" y="5202360"/>
            <a:ext cx="147600" cy="157680"/>
            <a:chOff x="10688760" y="5202360"/>
            <a:chExt cx="147600" cy="157680"/>
          </a:xfrm>
        </p:grpSpPr>
        <p:sp>
          <p:nvSpPr>
            <p:cNvPr id="1009" name="CustomShape 270"/>
            <p:cNvSpPr/>
            <p:nvPr/>
          </p:nvSpPr>
          <p:spPr>
            <a:xfrm>
              <a:off x="1068876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CustomShape 271"/>
            <p:cNvSpPr/>
            <p:nvPr/>
          </p:nvSpPr>
          <p:spPr>
            <a:xfrm>
              <a:off x="1072188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CustomShape 272"/>
            <p:cNvSpPr/>
            <p:nvPr/>
          </p:nvSpPr>
          <p:spPr>
            <a:xfrm>
              <a:off x="1072332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2" name="Group 273"/>
          <p:cNvGrpSpPr/>
          <p:nvPr/>
        </p:nvGrpSpPr>
        <p:grpSpPr>
          <a:xfrm>
            <a:off x="10863360" y="5202360"/>
            <a:ext cx="147600" cy="157680"/>
            <a:chOff x="10863360" y="5202360"/>
            <a:chExt cx="147600" cy="157680"/>
          </a:xfrm>
        </p:grpSpPr>
        <p:sp>
          <p:nvSpPr>
            <p:cNvPr id="1013" name="CustomShape 274"/>
            <p:cNvSpPr/>
            <p:nvPr/>
          </p:nvSpPr>
          <p:spPr>
            <a:xfrm>
              <a:off x="1086336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CustomShape 275"/>
            <p:cNvSpPr/>
            <p:nvPr/>
          </p:nvSpPr>
          <p:spPr>
            <a:xfrm>
              <a:off x="1089648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CustomShape 276"/>
            <p:cNvSpPr/>
            <p:nvPr/>
          </p:nvSpPr>
          <p:spPr>
            <a:xfrm>
              <a:off x="1089792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6" name="Group 277"/>
          <p:cNvGrpSpPr/>
          <p:nvPr/>
        </p:nvGrpSpPr>
        <p:grpSpPr>
          <a:xfrm>
            <a:off x="11037960" y="5202360"/>
            <a:ext cx="147600" cy="157680"/>
            <a:chOff x="11037960" y="5202360"/>
            <a:chExt cx="147600" cy="157680"/>
          </a:xfrm>
        </p:grpSpPr>
        <p:sp>
          <p:nvSpPr>
            <p:cNvPr id="1017" name="CustomShape 278"/>
            <p:cNvSpPr/>
            <p:nvPr/>
          </p:nvSpPr>
          <p:spPr>
            <a:xfrm>
              <a:off x="1103796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279"/>
            <p:cNvSpPr/>
            <p:nvPr/>
          </p:nvSpPr>
          <p:spPr>
            <a:xfrm>
              <a:off x="1107108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CustomShape 280"/>
            <p:cNvSpPr/>
            <p:nvPr/>
          </p:nvSpPr>
          <p:spPr>
            <a:xfrm>
              <a:off x="1107252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20" name="CustomShape 281"/>
          <p:cNvSpPr/>
          <p:nvPr/>
        </p:nvSpPr>
        <p:spPr>
          <a:xfrm>
            <a:off x="9767880" y="5370840"/>
            <a:ext cx="1417680" cy="1828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1" lang="en-GB" sz="1200" spc="-1" strike="noStrike">
                <a:solidFill>
                  <a:srgbClr val="808080"/>
                </a:solidFill>
                <a:latin typeface="Calibri Light"/>
              </a:rPr>
              <a:t>40%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21" name="Line 282"/>
          <p:cNvSpPr/>
          <p:nvPr/>
        </p:nvSpPr>
        <p:spPr>
          <a:xfrm flipH="1">
            <a:off x="9333000" y="5121360"/>
            <a:ext cx="1945440" cy="3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283"/>
          <p:cNvSpPr/>
          <p:nvPr/>
        </p:nvSpPr>
        <p:spPr>
          <a:xfrm>
            <a:off x="1197720" y="1823040"/>
            <a:ext cx="1417680" cy="547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alibri Light"/>
              </a:rPr>
              <a:t>TARGET AUDIENCE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alibri Light"/>
              </a:rPr>
              <a:t>AREA 1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23" name="CustomShape 284"/>
          <p:cNvSpPr/>
          <p:nvPr/>
        </p:nvSpPr>
        <p:spPr>
          <a:xfrm>
            <a:off x="954360" y="2283840"/>
            <a:ext cx="1904040" cy="91332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1024" name="Group 285"/>
          <p:cNvGrpSpPr/>
          <p:nvPr/>
        </p:nvGrpSpPr>
        <p:grpSpPr>
          <a:xfrm>
            <a:off x="1047240" y="3241440"/>
            <a:ext cx="147600" cy="158040"/>
            <a:chOff x="1047240" y="3241440"/>
            <a:chExt cx="147600" cy="158040"/>
          </a:xfrm>
        </p:grpSpPr>
        <p:sp>
          <p:nvSpPr>
            <p:cNvPr id="1025" name="CustomShape 286"/>
            <p:cNvSpPr/>
            <p:nvPr/>
          </p:nvSpPr>
          <p:spPr>
            <a:xfrm>
              <a:off x="104724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CustomShape 287"/>
            <p:cNvSpPr/>
            <p:nvPr/>
          </p:nvSpPr>
          <p:spPr>
            <a:xfrm>
              <a:off x="108036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CustomShape 288"/>
            <p:cNvSpPr/>
            <p:nvPr/>
          </p:nvSpPr>
          <p:spPr>
            <a:xfrm>
              <a:off x="108180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8" name="Group 289"/>
          <p:cNvGrpSpPr/>
          <p:nvPr/>
        </p:nvGrpSpPr>
        <p:grpSpPr>
          <a:xfrm>
            <a:off x="1221840" y="3241440"/>
            <a:ext cx="147600" cy="158040"/>
            <a:chOff x="1221840" y="3241440"/>
            <a:chExt cx="147600" cy="158040"/>
          </a:xfrm>
        </p:grpSpPr>
        <p:sp>
          <p:nvSpPr>
            <p:cNvPr id="1029" name="CustomShape 290"/>
            <p:cNvSpPr/>
            <p:nvPr/>
          </p:nvSpPr>
          <p:spPr>
            <a:xfrm>
              <a:off x="122184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CustomShape 291"/>
            <p:cNvSpPr/>
            <p:nvPr/>
          </p:nvSpPr>
          <p:spPr>
            <a:xfrm>
              <a:off x="125460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CustomShape 292"/>
            <p:cNvSpPr/>
            <p:nvPr/>
          </p:nvSpPr>
          <p:spPr>
            <a:xfrm>
              <a:off x="125640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2" name="Group 293"/>
          <p:cNvGrpSpPr/>
          <p:nvPr/>
        </p:nvGrpSpPr>
        <p:grpSpPr>
          <a:xfrm>
            <a:off x="1396440" y="3241440"/>
            <a:ext cx="147600" cy="158040"/>
            <a:chOff x="1396440" y="3241440"/>
            <a:chExt cx="147600" cy="158040"/>
          </a:xfrm>
        </p:grpSpPr>
        <p:sp>
          <p:nvSpPr>
            <p:cNvPr id="1033" name="CustomShape 294"/>
            <p:cNvSpPr/>
            <p:nvPr/>
          </p:nvSpPr>
          <p:spPr>
            <a:xfrm>
              <a:off x="139644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CustomShape 295"/>
            <p:cNvSpPr/>
            <p:nvPr/>
          </p:nvSpPr>
          <p:spPr>
            <a:xfrm>
              <a:off x="142920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296"/>
            <p:cNvSpPr/>
            <p:nvPr/>
          </p:nvSpPr>
          <p:spPr>
            <a:xfrm>
              <a:off x="143064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6" name="Group 297"/>
          <p:cNvGrpSpPr/>
          <p:nvPr/>
        </p:nvGrpSpPr>
        <p:grpSpPr>
          <a:xfrm>
            <a:off x="1570680" y="3241440"/>
            <a:ext cx="147600" cy="158040"/>
            <a:chOff x="1570680" y="3241440"/>
            <a:chExt cx="147600" cy="158040"/>
          </a:xfrm>
        </p:grpSpPr>
        <p:sp>
          <p:nvSpPr>
            <p:cNvPr id="1037" name="CustomShape 298"/>
            <p:cNvSpPr/>
            <p:nvPr/>
          </p:nvSpPr>
          <p:spPr>
            <a:xfrm>
              <a:off x="157068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299"/>
            <p:cNvSpPr/>
            <p:nvPr/>
          </p:nvSpPr>
          <p:spPr>
            <a:xfrm>
              <a:off x="160380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CustomShape 300"/>
            <p:cNvSpPr/>
            <p:nvPr/>
          </p:nvSpPr>
          <p:spPr>
            <a:xfrm>
              <a:off x="160524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0" name="Group 301"/>
          <p:cNvGrpSpPr/>
          <p:nvPr/>
        </p:nvGrpSpPr>
        <p:grpSpPr>
          <a:xfrm>
            <a:off x="1745280" y="3241440"/>
            <a:ext cx="147600" cy="158040"/>
            <a:chOff x="1745280" y="3241440"/>
            <a:chExt cx="147600" cy="158040"/>
          </a:xfrm>
        </p:grpSpPr>
        <p:sp>
          <p:nvSpPr>
            <p:cNvPr id="1041" name="CustomShape 302"/>
            <p:cNvSpPr/>
            <p:nvPr/>
          </p:nvSpPr>
          <p:spPr>
            <a:xfrm>
              <a:off x="174528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CustomShape 303"/>
            <p:cNvSpPr/>
            <p:nvPr/>
          </p:nvSpPr>
          <p:spPr>
            <a:xfrm>
              <a:off x="177840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CustomShape 304"/>
            <p:cNvSpPr/>
            <p:nvPr/>
          </p:nvSpPr>
          <p:spPr>
            <a:xfrm>
              <a:off x="177984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4" name="Group 305"/>
          <p:cNvGrpSpPr/>
          <p:nvPr/>
        </p:nvGrpSpPr>
        <p:grpSpPr>
          <a:xfrm>
            <a:off x="1919880" y="3241440"/>
            <a:ext cx="147600" cy="158040"/>
            <a:chOff x="1919880" y="3241440"/>
            <a:chExt cx="147600" cy="158040"/>
          </a:xfrm>
        </p:grpSpPr>
        <p:sp>
          <p:nvSpPr>
            <p:cNvPr id="1045" name="CustomShape 306"/>
            <p:cNvSpPr/>
            <p:nvPr/>
          </p:nvSpPr>
          <p:spPr>
            <a:xfrm>
              <a:off x="191988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CustomShape 307"/>
            <p:cNvSpPr/>
            <p:nvPr/>
          </p:nvSpPr>
          <p:spPr>
            <a:xfrm>
              <a:off x="195300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7" name="CustomShape 308"/>
            <p:cNvSpPr/>
            <p:nvPr/>
          </p:nvSpPr>
          <p:spPr>
            <a:xfrm>
              <a:off x="195444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8" name="Group 309"/>
          <p:cNvGrpSpPr/>
          <p:nvPr/>
        </p:nvGrpSpPr>
        <p:grpSpPr>
          <a:xfrm>
            <a:off x="2094480" y="3241440"/>
            <a:ext cx="147600" cy="158040"/>
            <a:chOff x="2094480" y="3241440"/>
            <a:chExt cx="147600" cy="158040"/>
          </a:xfrm>
        </p:grpSpPr>
        <p:sp>
          <p:nvSpPr>
            <p:cNvPr id="1049" name="CustomShape 310"/>
            <p:cNvSpPr/>
            <p:nvPr/>
          </p:nvSpPr>
          <p:spPr>
            <a:xfrm>
              <a:off x="209448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CustomShape 311"/>
            <p:cNvSpPr/>
            <p:nvPr/>
          </p:nvSpPr>
          <p:spPr>
            <a:xfrm>
              <a:off x="212724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CustomShape 312"/>
            <p:cNvSpPr/>
            <p:nvPr/>
          </p:nvSpPr>
          <p:spPr>
            <a:xfrm>
              <a:off x="212904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2" name="Group 313"/>
          <p:cNvGrpSpPr/>
          <p:nvPr/>
        </p:nvGrpSpPr>
        <p:grpSpPr>
          <a:xfrm>
            <a:off x="2269080" y="3241440"/>
            <a:ext cx="147600" cy="158040"/>
            <a:chOff x="2269080" y="3241440"/>
            <a:chExt cx="147600" cy="158040"/>
          </a:xfrm>
        </p:grpSpPr>
        <p:sp>
          <p:nvSpPr>
            <p:cNvPr id="1053" name="CustomShape 314"/>
            <p:cNvSpPr/>
            <p:nvPr/>
          </p:nvSpPr>
          <p:spPr>
            <a:xfrm>
              <a:off x="226908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4" name="CustomShape 315"/>
            <p:cNvSpPr/>
            <p:nvPr/>
          </p:nvSpPr>
          <p:spPr>
            <a:xfrm>
              <a:off x="230184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CustomShape 316"/>
            <p:cNvSpPr/>
            <p:nvPr/>
          </p:nvSpPr>
          <p:spPr>
            <a:xfrm>
              <a:off x="230328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6" name="Group 317"/>
          <p:cNvGrpSpPr/>
          <p:nvPr/>
        </p:nvGrpSpPr>
        <p:grpSpPr>
          <a:xfrm>
            <a:off x="2443320" y="3241440"/>
            <a:ext cx="147600" cy="158040"/>
            <a:chOff x="2443320" y="3241440"/>
            <a:chExt cx="147600" cy="158040"/>
          </a:xfrm>
        </p:grpSpPr>
        <p:sp>
          <p:nvSpPr>
            <p:cNvPr id="1057" name="CustomShape 318"/>
            <p:cNvSpPr/>
            <p:nvPr/>
          </p:nvSpPr>
          <p:spPr>
            <a:xfrm>
              <a:off x="244332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CustomShape 319"/>
            <p:cNvSpPr/>
            <p:nvPr/>
          </p:nvSpPr>
          <p:spPr>
            <a:xfrm>
              <a:off x="247644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CustomShape 320"/>
            <p:cNvSpPr/>
            <p:nvPr/>
          </p:nvSpPr>
          <p:spPr>
            <a:xfrm>
              <a:off x="247788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0" name="Group 321"/>
          <p:cNvGrpSpPr/>
          <p:nvPr/>
        </p:nvGrpSpPr>
        <p:grpSpPr>
          <a:xfrm>
            <a:off x="2617920" y="3241440"/>
            <a:ext cx="147600" cy="158040"/>
            <a:chOff x="2617920" y="3241440"/>
            <a:chExt cx="147600" cy="158040"/>
          </a:xfrm>
        </p:grpSpPr>
        <p:sp>
          <p:nvSpPr>
            <p:cNvPr id="1061" name="CustomShape 322"/>
            <p:cNvSpPr/>
            <p:nvPr/>
          </p:nvSpPr>
          <p:spPr>
            <a:xfrm>
              <a:off x="2617920" y="332784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2" name="CustomShape 323"/>
            <p:cNvSpPr/>
            <p:nvPr/>
          </p:nvSpPr>
          <p:spPr>
            <a:xfrm>
              <a:off x="2651040" y="324144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3" name="CustomShape 324"/>
            <p:cNvSpPr/>
            <p:nvPr/>
          </p:nvSpPr>
          <p:spPr>
            <a:xfrm>
              <a:off x="2652480" y="326700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4" name="CustomShape 325"/>
          <p:cNvSpPr/>
          <p:nvPr/>
        </p:nvSpPr>
        <p:spPr>
          <a:xfrm>
            <a:off x="1347840" y="3409920"/>
            <a:ext cx="1417680" cy="1828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1" lang="en-GB" sz="1200" spc="-1" strike="noStrike">
                <a:solidFill>
                  <a:srgbClr val="c85660"/>
                </a:solidFill>
                <a:latin typeface="Calibri Light"/>
              </a:rPr>
              <a:t>60%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65" name="Line 326"/>
          <p:cNvSpPr/>
          <p:nvPr/>
        </p:nvSpPr>
        <p:spPr>
          <a:xfrm flipH="1">
            <a:off x="912960" y="3160800"/>
            <a:ext cx="1945440" cy="3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CustomShape 327"/>
          <p:cNvSpPr/>
          <p:nvPr/>
        </p:nvSpPr>
        <p:spPr>
          <a:xfrm>
            <a:off x="1197720" y="3783960"/>
            <a:ext cx="1417680" cy="547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alibri Light"/>
              </a:rPr>
              <a:t>TARGET AUDIENCE</a:t>
            </a:r>
            <a:endParaRPr b="0" lang="en-GB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000000"/>
                </a:solidFill>
                <a:latin typeface="Calibri Light"/>
              </a:rPr>
              <a:t>AREA 2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067" name="CustomShape 328"/>
          <p:cNvSpPr/>
          <p:nvPr/>
        </p:nvSpPr>
        <p:spPr>
          <a:xfrm>
            <a:off x="954360" y="4244760"/>
            <a:ext cx="1904040" cy="91332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1068" name="Group 329"/>
          <p:cNvGrpSpPr/>
          <p:nvPr/>
        </p:nvGrpSpPr>
        <p:grpSpPr>
          <a:xfrm>
            <a:off x="1047240" y="5202360"/>
            <a:ext cx="147600" cy="157680"/>
            <a:chOff x="1047240" y="5202360"/>
            <a:chExt cx="147600" cy="157680"/>
          </a:xfrm>
        </p:grpSpPr>
        <p:sp>
          <p:nvSpPr>
            <p:cNvPr id="1069" name="CustomShape 330"/>
            <p:cNvSpPr/>
            <p:nvPr/>
          </p:nvSpPr>
          <p:spPr>
            <a:xfrm>
              <a:off x="104724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331"/>
            <p:cNvSpPr/>
            <p:nvPr/>
          </p:nvSpPr>
          <p:spPr>
            <a:xfrm>
              <a:off x="108036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CustomShape 332"/>
            <p:cNvSpPr/>
            <p:nvPr/>
          </p:nvSpPr>
          <p:spPr>
            <a:xfrm>
              <a:off x="108180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2" name="Group 333"/>
          <p:cNvGrpSpPr/>
          <p:nvPr/>
        </p:nvGrpSpPr>
        <p:grpSpPr>
          <a:xfrm>
            <a:off x="1221840" y="5202360"/>
            <a:ext cx="147600" cy="157680"/>
            <a:chOff x="1221840" y="5202360"/>
            <a:chExt cx="147600" cy="157680"/>
          </a:xfrm>
        </p:grpSpPr>
        <p:sp>
          <p:nvSpPr>
            <p:cNvPr id="1073" name="CustomShape 334"/>
            <p:cNvSpPr/>
            <p:nvPr/>
          </p:nvSpPr>
          <p:spPr>
            <a:xfrm>
              <a:off x="122184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335"/>
            <p:cNvSpPr/>
            <p:nvPr/>
          </p:nvSpPr>
          <p:spPr>
            <a:xfrm>
              <a:off x="125460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CustomShape 336"/>
            <p:cNvSpPr/>
            <p:nvPr/>
          </p:nvSpPr>
          <p:spPr>
            <a:xfrm>
              <a:off x="125640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6" name="Group 337"/>
          <p:cNvGrpSpPr/>
          <p:nvPr/>
        </p:nvGrpSpPr>
        <p:grpSpPr>
          <a:xfrm>
            <a:off x="1396440" y="5202360"/>
            <a:ext cx="147600" cy="157680"/>
            <a:chOff x="1396440" y="5202360"/>
            <a:chExt cx="147600" cy="157680"/>
          </a:xfrm>
        </p:grpSpPr>
        <p:sp>
          <p:nvSpPr>
            <p:cNvPr id="1077" name="CustomShape 338"/>
            <p:cNvSpPr/>
            <p:nvPr/>
          </p:nvSpPr>
          <p:spPr>
            <a:xfrm>
              <a:off x="139644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CustomShape 339"/>
            <p:cNvSpPr/>
            <p:nvPr/>
          </p:nvSpPr>
          <p:spPr>
            <a:xfrm>
              <a:off x="142920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CustomShape 340"/>
            <p:cNvSpPr/>
            <p:nvPr/>
          </p:nvSpPr>
          <p:spPr>
            <a:xfrm>
              <a:off x="143064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0" name="Group 341"/>
          <p:cNvGrpSpPr/>
          <p:nvPr/>
        </p:nvGrpSpPr>
        <p:grpSpPr>
          <a:xfrm>
            <a:off x="1570680" y="5202360"/>
            <a:ext cx="147600" cy="157680"/>
            <a:chOff x="1570680" y="5202360"/>
            <a:chExt cx="147600" cy="157680"/>
          </a:xfrm>
        </p:grpSpPr>
        <p:sp>
          <p:nvSpPr>
            <p:cNvPr id="1081" name="CustomShape 342"/>
            <p:cNvSpPr/>
            <p:nvPr/>
          </p:nvSpPr>
          <p:spPr>
            <a:xfrm>
              <a:off x="157068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CustomShape 343"/>
            <p:cNvSpPr/>
            <p:nvPr/>
          </p:nvSpPr>
          <p:spPr>
            <a:xfrm>
              <a:off x="160380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CustomShape 344"/>
            <p:cNvSpPr/>
            <p:nvPr/>
          </p:nvSpPr>
          <p:spPr>
            <a:xfrm>
              <a:off x="160524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4" name="Group 345"/>
          <p:cNvGrpSpPr/>
          <p:nvPr/>
        </p:nvGrpSpPr>
        <p:grpSpPr>
          <a:xfrm>
            <a:off x="1745280" y="5202360"/>
            <a:ext cx="147600" cy="157680"/>
            <a:chOff x="1745280" y="5202360"/>
            <a:chExt cx="147600" cy="157680"/>
          </a:xfrm>
        </p:grpSpPr>
        <p:sp>
          <p:nvSpPr>
            <p:cNvPr id="1085" name="CustomShape 346"/>
            <p:cNvSpPr/>
            <p:nvPr/>
          </p:nvSpPr>
          <p:spPr>
            <a:xfrm>
              <a:off x="174528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CustomShape 347"/>
            <p:cNvSpPr/>
            <p:nvPr/>
          </p:nvSpPr>
          <p:spPr>
            <a:xfrm>
              <a:off x="177840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CustomShape 348"/>
            <p:cNvSpPr/>
            <p:nvPr/>
          </p:nvSpPr>
          <p:spPr>
            <a:xfrm>
              <a:off x="177984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8" name="Group 349"/>
          <p:cNvGrpSpPr/>
          <p:nvPr/>
        </p:nvGrpSpPr>
        <p:grpSpPr>
          <a:xfrm>
            <a:off x="1919880" y="5202360"/>
            <a:ext cx="147600" cy="157680"/>
            <a:chOff x="1919880" y="5202360"/>
            <a:chExt cx="147600" cy="157680"/>
          </a:xfrm>
        </p:grpSpPr>
        <p:sp>
          <p:nvSpPr>
            <p:cNvPr id="1089" name="CustomShape 350"/>
            <p:cNvSpPr/>
            <p:nvPr/>
          </p:nvSpPr>
          <p:spPr>
            <a:xfrm>
              <a:off x="191988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CustomShape 351"/>
            <p:cNvSpPr/>
            <p:nvPr/>
          </p:nvSpPr>
          <p:spPr>
            <a:xfrm>
              <a:off x="195300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CustomShape 352"/>
            <p:cNvSpPr/>
            <p:nvPr/>
          </p:nvSpPr>
          <p:spPr>
            <a:xfrm>
              <a:off x="195444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92" name="Group 353"/>
          <p:cNvGrpSpPr/>
          <p:nvPr/>
        </p:nvGrpSpPr>
        <p:grpSpPr>
          <a:xfrm>
            <a:off x="2094480" y="5202360"/>
            <a:ext cx="147600" cy="157680"/>
            <a:chOff x="2094480" y="5202360"/>
            <a:chExt cx="147600" cy="157680"/>
          </a:xfrm>
        </p:grpSpPr>
        <p:sp>
          <p:nvSpPr>
            <p:cNvPr id="1093" name="CustomShape 354"/>
            <p:cNvSpPr/>
            <p:nvPr/>
          </p:nvSpPr>
          <p:spPr>
            <a:xfrm>
              <a:off x="209448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4" name="CustomShape 355"/>
            <p:cNvSpPr/>
            <p:nvPr/>
          </p:nvSpPr>
          <p:spPr>
            <a:xfrm>
              <a:off x="212724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CustomShape 356"/>
            <p:cNvSpPr/>
            <p:nvPr/>
          </p:nvSpPr>
          <p:spPr>
            <a:xfrm>
              <a:off x="212904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96" name="Group 357"/>
          <p:cNvGrpSpPr/>
          <p:nvPr/>
        </p:nvGrpSpPr>
        <p:grpSpPr>
          <a:xfrm>
            <a:off x="2269080" y="5202360"/>
            <a:ext cx="147600" cy="157680"/>
            <a:chOff x="2269080" y="5202360"/>
            <a:chExt cx="147600" cy="157680"/>
          </a:xfrm>
        </p:grpSpPr>
        <p:sp>
          <p:nvSpPr>
            <p:cNvPr id="1097" name="CustomShape 358"/>
            <p:cNvSpPr/>
            <p:nvPr/>
          </p:nvSpPr>
          <p:spPr>
            <a:xfrm>
              <a:off x="226908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CustomShape 359"/>
            <p:cNvSpPr/>
            <p:nvPr/>
          </p:nvSpPr>
          <p:spPr>
            <a:xfrm>
              <a:off x="230184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9" name="CustomShape 360"/>
            <p:cNvSpPr/>
            <p:nvPr/>
          </p:nvSpPr>
          <p:spPr>
            <a:xfrm>
              <a:off x="230328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0" name="Group 361"/>
          <p:cNvGrpSpPr/>
          <p:nvPr/>
        </p:nvGrpSpPr>
        <p:grpSpPr>
          <a:xfrm>
            <a:off x="2443320" y="5202360"/>
            <a:ext cx="147600" cy="157680"/>
            <a:chOff x="2443320" y="5202360"/>
            <a:chExt cx="147600" cy="157680"/>
          </a:xfrm>
        </p:grpSpPr>
        <p:sp>
          <p:nvSpPr>
            <p:cNvPr id="1101" name="CustomShape 362"/>
            <p:cNvSpPr/>
            <p:nvPr/>
          </p:nvSpPr>
          <p:spPr>
            <a:xfrm>
              <a:off x="244332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2" name="CustomShape 363"/>
            <p:cNvSpPr/>
            <p:nvPr/>
          </p:nvSpPr>
          <p:spPr>
            <a:xfrm>
              <a:off x="247644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3" name="CustomShape 364"/>
            <p:cNvSpPr/>
            <p:nvPr/>
          </p:nvSpPr>
          <p:spPr>
            <a:xfrm>
              <a:off x="247788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4" name="Group 365"/>
          <p:cNvGrpSpPr/>
          <p:nvPr/>
        </p:nvGrpSpPr>
        <p:grpSpPr>
          <a:xfrm>
            <a:off x="2617920" y="5202360"/>
            <a:ext cx="147600" cy="157680"/>
            <a:chOff x="2617920" y="5202360"/>
            <a:chExt cx="147600" cy="157680"/>
          </a:xfrm>
        </p:grpSpPr>
        <p:sp>
          <p:nvSpPr>
            <p:cNvPr id="1105" name="CustomShape 366"/>
            <p:cNvSpPr/>
            <p:nvPr/>
          </p:nvSpPr>
          <p:spPr>
            <a:xfrm>
              <a:off x="2617920" y="5288400"/>
              <a:ext cx="147600" cy="71640"/>
            </a:xfrm>
            <a:custGeom>
              <a:avLst/>
              <a:gdLst/>
              <a:ahLst/>
              <a:rect l="l" t="t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6" name="CustomShape 367"/>
            <p:cNvSpPr/>
            <p:nvPr/>
          </p:nvSpPr>
          <p:spPr>
            <a:xfrm>
              <a:off x="2651040" y="5202360"/>
              <a:ext cx="80640" cy="9504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7" name="CustomShape 368"/>
            <p:cNvSpPr/>
            <p:nvPr/>
          </p:nvSpPr>
          <p:spPr>
            <a:xfrm>
              <a:off x="2652480" y="5227560"/>
              <a:ext cx="75600" cy="22320"/>
            </a:xfrm>
            <a:custGeom>
              <a:avLst/>
              <a:gdLst/>
              <a:ahLst/>
              <a:rect l="l" t="t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08" name="CustomShape 369"/>
          <p:cNvSpPr/>
          <p:nvPr/>
        </p:nvSpPr>
        <p:spPr>
          <a:xfrm>
            <a:off x="1347840" y="5370840"/>
            <a:ext cx="1417680" cy="1828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1" lang="en-GB" sz="1200" spc="-1" strike="noStrike">
                <a:solidFill>
                  <a:srgbClr val="ffaf25"/>
                </a:solidFill>
                <a:latin typeface="Calibri Light"/>
              </a:rPr>
              <a:t>50%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1109" name="Line 370"/>
          <p:cNvSpPr/>
          <p:nvPr/>
        </p:nvSpPr>
        <p:spPr>
          <a:xfrm flipH="1">
            <a:off x="912960" y="5121360"/>
            <a:ext cx="1945440" cy="3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custDash>
              <a:ds d="700000" sp="5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CustomShape 1"/>
          <p:cNvSpPr/>
          <p:nvPr/>
        </p:nvSpPr>
        <p:spPr>
          <a:xfrm>
            <a:off x="0" y="1547640"/>
            <a:ext cx="12191760" cy="4359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8BCD4BF-3A6F-4DCF-8066-33B1B8DABF6B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11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364084D-B1D9-45C2-8E93-188BA1F3AA72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113" name="TextShape 4"/>
          <p:cNvSpPr txBox="1"/>
          <p:nvPr/>
        </p:nvSpPr>
        <p:spPr>
          <a:xfrm>
            <a:off x="1416960" y="614880"/>
            <a:ext cx="8127720" cy="53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Segoe UI"/>
              </a:rPr>
              <a:t>PowerPoint Presentation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14" name="CustomShape 5"/>
          <p:cNvSpPr/>
          <p:nvPr/>
        </p:nvSpPr>
        <p:spPr>
          <a:xfrm>
            <a:off x="4254480" y="-863640"/>
            <a:ext cx="596520" cy="59652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6"/>
          <p:cNvSpPr/>
          <p:nvPr/>
        </p:nvSpPr>
        <p:spPr>
          <a:xfrm>
            <a:off x="5025960" y="-863640"/>
            <a:ext cx="596520" cy="59652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7"/>
          <p:cNvSpPr/>
          <p:nvPr/>
        </p:nvSpPr>
        <p:spPr>
          <a:xfrm>
            <a:off x="5797440" y="-863640"/>
            <a:ext cx="596520" cy="59652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17" name="Group 8"/>
          <p:cNvGrpSpPr/>
          <p:nvPr/>
        </p:nvGrpSpPr>
        <p:grpSpPr>
          <a:xfrm>
            <a:off x="4053960" y="1281240"/>
            <a:ext cx="7286400" cy="4898880"/>
            <a:chOff x="4053960" y="1281240"/>
            <a:chExt cx="7286400" cy="4898880"/>
          </a:xfrm>
        </p:grpSpPr>
        <p:sp>
          <p:nvSpPr>
            <p:cNvPr id="1118" name="CustomShape 9"/>
            <p:cNvSpPr/>
            <p:nvPr/>
          </p:nvSpPr>
          <p:spPr>
            <a:xfrm rot="16200000">
              <a:off x="5247720" y="87480"/>
              <a:ext cx="4898880" cy="7286400"/>
            </a:xfrm>
            <a:custGeom>
              <a:avLst/>
              <a:gdLst/>
              <a:ahLst/>
              <a:rect l="l" t="t" r="r" b="b"/>
              <a:pathLst>
                <a:path w="11375" h="16921">
                  <a:moveTo>
                    <a:pt x="804" y="0"/>
                  </a:moveTo>
                  <a:lnTo>
                    <a:pt x="10571" y="0"/>
                  </a:lnTo>
                  <a:lnTo>
                    <a:pt x="10613" y="2"/>
                  </a:lnTo>
                  <a:lnTo>
                    <a:pt x="10653" y="4"/>
                  </a:lnTo>
                  <a:lnTo>
                    <a:pt x="10693" y="9"/>
                  </a:lnTo>
                  <a:lnTo>
                    <a:pt x="10732" y="17"/>
                  </a:lnTo>
                  <a:lnTo>
                    <a:pt x="10771" y="26"/>
                  </a:lnTo>
                  <a:lnTo>
                    <a:pt x="10810" y="37"/>
                  </a:lnTo>
                  <a:lnTo>
                    <a:pt x="10846" y="50"/>
                  </a:lnTo>
                  <a:lnTo>
                    <a:pt x="10883" y="64"/>
                  </a:lnTo>
                  <a:lnTo>
                    <a:pt x="10919" y="79"/>
                  </a:lnTo>
                  <a:lnTo>
                    <a:pt x="10953" y="98"/>
                  </a:lnTo>
                  <a:lnTo>
                    <a:pt x="10987" y="117"/>
                  </a:lnTo>
                  <a:lnTo>
                    <a:pt x="11019" y="138"/>
                  </a:lnTo>
                  <a:lnTo>
                    <a:pt x="11052" y="160"/>
                  </a:lnTo>
                  <a:lnTo>
                    <a:pt x="11081" y="185"/>
                  </a:lnTo>
                  <a:lnTo>
                    <a:pt x="11111" y="209"/>
                  </a:lnTo>
                  <a:lnTo>
                    <a:pt x="11139" y="237"/>
                  </a:lnTo>
                  <a:lnTo>
                    <a:pt x="11166" y="264"/>
                  </a:lnTo>
                  <a:lnTo>
                    <a:pt x="11191" y="294"/>
                  </a:lnTo>
                  <a:lnTo>
                    <a:pt x="11215" y="324"/>
                  </a:lnTo>
                  <a:lnTo>
                    <a:pt x="11237" y="356"/>
                  </a:lnTo>
                  <a:lnTo>
                    <a:pt x="11258" y="389"/>
                  </a:lnTo>
                  <a:lnTo>
                    <a:pt x="11278" y="422"/>
                  </a:lnTo>
                  <a:lnTo>
                    <a:pt x="11296" y="456"/>
                  </a:lnTo>
                  <a:lnTo>
                    <a:pt x="11311" y="493"/>
                  </a:lnTo>
                  <a:lnTo>
                    <a:pt x="11326" y="529"/>
                  </a:lnTo>
                  <a:lnTo>
                    <a:pt x="11339" y="565"/>
                  </a:lnTo>
                  <a:lnTo>
                    <a:pt x="11349" y="604"/>
                  </a:lnTo>
                  <a:lnTo>
                    <a:pt x="11358" y="643"/>
                  </a:lnTo>
                  <a:lnTo>
                    <a:pt x="11366" y="682"/>
                  </a:lnTo>
                  <a:lnTo>
                    <a:pt x="11371" y="722"/>
                  </a:lnTo>
                  <a:lnTo>
                    <a:pt x="11374" y="763"/>
                  </a:lnTo>
                  <a:lnTo>
                    <a:pt x="11375" y="804"/>
                  </a:lnTo>
                  <a:lnTo>
                    <a:pt x="11375" y="16117"/>
                  </a:lnTo>
                  <a:lnTo>
                    <a:pt x="11374" y="16158"/>
                  </a:lnTo>
                  <a:lnTo>
                    <a:pt x="11371" y="16199"/>
                  </a:lnTo>
                  <a:lnTo>
                    <a:pt x="11366" y="16239"/>
                  </a:lnTo>
                  <a:lnTo>
                    <a:pt x="11358" y="16278"/>
                  </a:lnTo>
                  <a:lnTo>
                    <a:pt x="11349" y="16317"/>
                  </a:lnTo>
                  <a:lnTo>
                    <a:pt x="11339" y="16356"/>
                  </a:lnTo>
                  <a:lnTo>
                    <a:pt x="11326" y="16392"/>
                  </a:lnTo>
                  <a:lnTo>
                    <a:pt x="11311" y="16429"/>
                  </a:lnTo>
                  <a:lnTo>
                    <a:pt x="11296" y="16465"/>
                  </a:lnTo>
                  <a:lnTo>
                    <a:pt x="11278" y="16499"/>
                  </a:lnTo>
                  <a:lnTo>
                    <a:pt x="11258" y="16533"/>
                  </a:lnTo>
                  <a:lnTo>
                    <a:pt x="11237" y="16565"/>
                  </a:lnTo>
                  <a:lnTo>
                    <a:pt x="11215" y="16598"/>
                  </a:lnTo>
                  <a:lnTo>
                    <a:pt x="11191" y="16627"/>
                  </a:lnTo>
                  <a:lnTo>
                    <a:pt x="11166" y="16657"/>
                  </a:lnTo>
                  <a:lnTo>
                    <a:pt x="11139" y="16685"/>
                  </a:lnTo>
                  <a:lnTo>
                    <a:pt x="11111" y="16712"/>
                  </a:lnTo>
                  <a:lnTo>
                    <a:pt x="11081" y="16737"/>
                  </a:lnTo>
                  <a:lnTo>
                    <a:pt x="11052" y="16761"/>
                  </a:lnTo>
                  <a:lnTo>
                    <a:pt x="11019" y="16783"/>
                  </a:lnTo>
                  <a:lnTo>
                    <a:pt x="10987" y="16804"/>
                  </a:lnTo>
                  <a:lnTo>
                    <a:pt x="10953" y="16824"/>
                  </a:lnTo>
                  <a:lnTo>
                    <a:pt x="10919" y="16842"/>
                  </a:lnTo>
                  <a:lnTo>
                    <a:pt x="10883" y="16857"/>
                  </a:lnTo>
                  <a:lnTo>
                    <a:pt x="10846" y="16872"/>
                  </a:lnTo>
                  <a:lnTo>
                    <a:pt x="10810" y="16885"/>
                  </a:lnTo>
                  <a:lnTo>
                    <a:pt x="10771" y="16895"/>
                  </a:lnTo>
                  <a:lnTo>
                    <a:pt x="10732" y="16904"/>
                  </a:lnTo>
                  <a:lnTo>
                    <a:pt x="10693" y="16912"/>
                  </a:lnTo>
                  <a:lnTo>
                    <a:pt x="10653" y="16917"/>
                  </a:lnTo>
                  <a:lnTo>
                    <a:pt x="10613" y="16920"/>
                  </a:lnTo>
                  <a:lnTo>
                    <a:pt x="10571" y="16921"/>
                  </a:lnTo>
                  <a:lnTo>
                    <a:pt x="804" y="16921"/>
                  </a:lnTo>
                  <a:lnTo>
                    <a:pt x="762" y="16920"/>
                  </a:lnTo>
                  <a:lnTo>
                    <a:pt x="722" y="16917"/>
                  </a:lnTo>
                  <a:lnTo>
                    <a:pt x="682" y="16912"/>
                  </a:lnTo>
                  <a:lnTo>
                    <a:pt x="643" y="16904"/>
                  </a:lnTo>
                  <a:lnTo>
                    <a:pt x="604" y="16895"/>
                  </a:lnTo>
                  <a:lnTo>
                    <a:pt x="566" y="16885"/>
                  </a:lnTo>
                  <a:lnTo>
                    <a:pt x="528" y="16872"/>
                  </a:lnTo>
                  <a:lnTo>
                    <a:pt x="492" y="16857"/>
                  </a:lnTo>
                  <a:lnTo>
                    <a:pt x="456" y="16842"/>
                  </a:lnTo>
                  <a:lnTo>
                    <a:pt x="422" y="16824"/>
                  </a:lnTo>
                  <a:lnTo>
                    <a:pt x="388" y="16804"/>
                  </a:lnTo>
                  <a:lnTo>
                    <a:pt x="356" y="16783"/>
                  </a:lnTo>
                  <a:lnTo>
                    <a:pt x="323" y="16761"/>
                  </a:lnTo>
                  <a:lnTo>
                    <a:pt x="293" y="16737"/>
                  </a:lnTo>
                  <a:lnTo>
                    <a:pt x="265" y="16712"/>
                  </a:lnTo>
                  <a:lnTo>
                    <a:pt x="236" y="16685"/>
                  </a:lnTo>
                  <a:lnTo>
                    <a:pt x="209" y="16657"/>
                  </a:lnTo>
                  <a:lnTo>
                    <a:pt x="184" y="16627"/>
                  </a:lnTo>
                  <a:lnTo>
                    <a:pt x="161" y="16598"/>
                  </a:lnTo>
                  <a:lnTo>
                    <a:pt x="137" y="16565"/>
                  </a:lnTo>
                  <a:lnTo>
                    <a:pt x="117" y="16533"/>
                  </a:lnTo>
                  <a:lnTo>
                    <a:pt x="97" y="16499"/>
                  </a:lnTo>
                  <a:lnTo>
                    <a:pt x="79" y="16465"/>
                  </a:lnTo>
                  <a:lnTo>
                    <a:pt x="63" y="16429"/>
                  </a:lnTo>
                  <a:lnTo>
                    <a:pt x="49" y="16392"/>
                  </a:lnTo>
                  <a:lnTo>
                    <a:pt x="36" y="16356"/>
                  </a:lnTo>
                  <a:lnTo>
                    <a:pt x="26" y="16317"/>
                  </a:lnTo>
                  <a:lnTo>
                    <a:pt x="17" y="16278"/>
                  </a:lnTo>
                  <a:lnTo>
                    <a:pt x="9" y="16239"/>
                  </a:lnTo>
                  <a:lnTo>
                    <a:pt x="4" y="16199"/>
                  </a:lnTo>
                  <a:lnTo>
                    <a:pt x="1" y="16158"/>
                  </a:lnTo>
                  <a:lnTo>
                    <a:pt x="0" y="16117"/>
                  </a:lnTo>
                  <a:lnTo>
                    <a:pt x="0" y="804"/>
                  </a:lnTo>
                  <a:lnTo>
                    <a:pt x="1" y="763"/>
                  </a:lnTo>
                  <a:lnTo>
                    <a:pt x="4" y="722"/>
                  </a:lnTo>
                  <a:lnTo>
                    <a:pt x="9" y="682"/>
                  </a:lnTo>
                  <a:lnTo>
                    <a:pt x="17" y="643"/>
                  </a:lnTo>
                  <a:lnTo>
                    <a:pt x="26" y="604"/>
                  </a:lnTo>
                  <a:lnTo>
                    <a:pt x="36" y="565"/>
                  </a:lnTo>
                  <a:lnTo>
                    <a:pt x="49" y="529"/>
                  </a:lnTo>
                  <a:lnTo>
                    <a:pt x="63" y="493"/>
                  </a:lnTo>
                  <a:lnTo>
                    <a:pt x="79" y="456"/>
                  </a:lnTo>
                  <a:lnTo>
                    <a:pt x="97" y="422"/>
                  </a:lnTo>
                  <a:lnTo>
                    <a:pt x="117" y="389"/>
                  </a:lnTo>
                  <a:lnTo>
                    <a:pt x="137" y="356"/>
                  </a:lnTo>
                  <a:lnTo>
                    <a:pt x="161" y="324"/>
                  </a:lnTo>
                  <a:lnTo>
                    <a:pt x="184" y="294"/>
                  </a:lnTo>
                  <a:lnTo>
                    <a:pt x="209" y="264"/>
                  </a:lnTo>
                  <a:lnTo>
                    <a:pt x="236" y="237"/>
                  </a:lnTo>
                  <a:lnTo>
                    <a:pt x="265" y="209"/>
                  </a:lnTo>
                  <a:lnTo>
                    <a:pt x="293" y="185"/>
                  </a:lnTo>
                  <a:lnTo>
                    <a:pt x="323" y="160"/>
                  </a:lnTo>
                  <a:lnTo>
                    <a:pt x="356" y="138"/>
                  </a:lnTo>
                  <a:lnTo>
                    <a:pt x="388" y="117"/>
                  </a:lnTo>
                  <a:lnTo>
                    <a:pt x="422" y="98"/>
                  </a:lnTo>
                  <a:lnTo>
                    <a:pt x="456" y="79"/>
                  </a:lnTo>
                  <a:lnTo>
                    <a:pt x="492" y="64"/>
                  </a:lnTo>
                  <a:lnTo>
                    <a:pt x="528" y="50"/>
                  </a:lnTo>
                  <a:lnTo>
                    <a:pt x="566" y="37"/>
                  </a:lnTo>
                  <a:lnTo>
                    <a:pt x="604" y="26"/>
                  </a:lnTo>
                  <a:lnTo>
                    <a:pt x="643" y="17"/>
                  </a:lnTo>
                  <a:lnTo>
                    <a:pt x="682" y="9"/>
                  </a:lnTo>
                  <a:lnTo>
                    <a:pt x="722" y="4"/>
                  </a:lnTo>
                  <a:lnTo>
                    <a:pt x="762" y="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CustomShape 10"/>
            <p:cNvSpPr/>
            <p:nvPr/>
          </p:nvSpPr>
          <p:spPr>
            <a:xfrm rot="16200000">
              <a:off x="10398600" y="750240"/>
              <a:ext cx="293040" cy="1355040"/>
            </a:xfrm>
            <a:custGeom>
              <a:avLst/>
              <a:gdLst/>
              <a:ahLst/>
              <a:rect l="l" t="t" r="r" b="b"/>
              <a:pathLst>
                <a:path w="681" h="3146">
                  <a:moveTo>
                    <a:pt x="681" y="552"/>
                  </a:moveTo>
                  <a:lnTo>
                    <a:pt x="681" y="2616"/>
                  </a:lnTo>
                  <a:lnTo>
                    <a:pt x="680" y="2654"/>
                  </a:lnTo>
                  <a:lnTo>
                    <a:pt x="677" y="2691"/>
                  </a:lnTo>
                  <a:lnTo>
                    <a:pt x="673" y="2728"/>
                  </a:lnTo>
                  <a:lnTo>
                    <a:pt x="667" y="2764"/>
                  </a:lnTo>
                  <a:lnTo>
                    <a:pt x="659" y="2800"/>
                  </a:lnTo>
                  <a:lnTo>
                    <a:pt x="650" y="2835"/>
                  </a:lnTo>
                  <a:lnTo>
                    <a:pt x="639" y="2871"/>
                  </a:lnTo>
                  <a:lnTo>
                    <a:pt x="628" y="2904"/>
                  </a:lnTo>
                  <a:lnTo>
                    <a:pt x="613" y="2937"/>
                  </a:lnTo>
                  <a:lnTo>
                    <a:pt x="598" y="2969"/>
                  </a:lnTo>
                  <a:lnTo>
                    <a:pt x="582" y="3002"/>
                  </a:lnTo>
                  <a:lnTo>
                    <a:pt x="564" y="3033"/>
                  </a:lnTo>
                  <a:lnTo>
                    <a:pt x="545" y="3063"/>
                  </a:lnTo>
                  <a:lnTo>
                    <a:pt x="524" y="3091"/>
                  </a:lnTo>
                  <a:lnTo>
                    <a:pt x="503" y="3120"/>
                  </a:lnTo>
                  <a:lnTo>
                    <a:pt x="480" y="3146"/>
                  </a:lnTo>
                  <a:lnTo>
                    <a:pt x="60" y="2735"/>
                  </a:lnTo>
                  <a:lnTo>
                    <a:pt x="0" y="0"/>
                  </a:lnTo>
                  <a:lnTo>
                    <a:pt x="681" y="55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0" name="CustomShape 11"/>
            <p:cNvSpPr/>
            <p:nvPr/>
          </p:nvSpPr>
          <p:spPr>
            <a:xfrm rot="16200000">
              <a:off x="10393920" y="5342400"/>
              <a:ext cx="311040" cy="1364040"/>
            </a:xfrm>
            <a:custGeom>
              <a:avLst/>
              <a:gdLst/>
              <a:ahLst/>
              <a:rect l="l" t="t" r="r" b="b"/>
              <a:pathLst>
                <a:path w="723" h="3168">
                  <a:moveTo>
                    <a:pt x="221" y="3168"/>
                  </a:moveTo>
                  <a:lnTo>
                    <a:pt x="196" y="3141"/>
                  </a:lnTo>
                  <a:lnTo>
                    <a:pt x="172" y="3112"/>
                  </a:lnTo>
                  <a:lnTo>
                    <a:pt x="150" y="3082"/>
                  </a:lnTo>
                  <a:lnTo>
                    <a:pt x="128" y="3051"/>
                  </a:lnTo>
                  <a:lnTo>
                    <a:pt x="109" y="3019"/>
                  </a:lnTo>
                  <a:lnTo>
                    <a:pt x="91" y="2986"/>
                  </a:lnTo>
                  <a:lnTo>
                    <a:pt x="74" y="2952"/>
                  </a:lnTo>
                  <a:lnTo>
                    <a:pt x="59" y="2919"/>
                  </a:lnTo>
                  <a:lnTo>
                    <a:pt x="45" y="2882"/>
                  </a:lnTo>
                  <a:lnTo>
                    <a:pt x="33" y="2846"/>
                  </a:lnTo>
                  <a:lnTo>
                    <a:pt x="23" y="2809"/>
                  </a:lnTo>
                  <a:lnTo>
                    <a:pt x="15" y="2772"/>
                  </a:lnTo>
                  <a:lnTo>
                    <a:pt x="9" y="2734"/>
                  </a:lnTo>
                  <a:lnTo>
                    <a:pt x="4" y="2695"/>
                  </a:lnTo>
                  <a:lnTo>
                    <a:pt x="1" y="2656"/>
                  </a:lnTo>
                  <a:lnTo>
                    <a:pt x="0" y="2616"/>
                  </a:lnTo>
                  <a:lnTo>
                    <a:pt x="0" y="587"/>
                  </a:lnTo>
                  <a:lnTo>
                    <a:pt x="723" y="0"/>
                  </a:lnTo>
                  <a:lnTo>
                    <a:pt x="663" y="2735"/>
                  </a:lnTo>
                  <a:lnTo>
                    <a:pt x="221" y="316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CustomShape 12"/>
            <p:cNvSpPr/>
            <p:nvPr/>
          </p:nvSpPr>
          <p:spPr>
            <a:xfrm rot="16200000">
              <a:off x="3407040" y="1966680"/>
              <a:ext cx="1572120" cy="278640"/>
            </a:xfrm>
            <a:custGeom>
              <a:avLst/>
              <a:gdLst/>
              <a:ahLst/>
              <a:rect l="l" t="t" r="r" b="b"/>
              <a:pathLst>
                <a:path w="3650" h="648">
                  <a:moveTo>
                    <a:pt x="1004" y="0"/>
                  </a:moveTo>
                  <a:lnTo>
                    <a:pt x="2937" y="0"/>
                  </a:lnTo>
                  <a:lnTo>
                    <a:pt x="2966" y="0"/>
                  </a:lnTo>
                  <a:lnTo>
                    <a:pt x="2994" y="3"/>
                  </a:lnTo>
                  <a:lnTo>
                    <a:pt x="3023" y="5"/>
                  </a:lnTo>
                  <a:lnTo>
                    <a:pt x="3051" y="8"/>
                  </a:lnTo>
                  <a:lnTo>
                    <a:pt x="3079" y="13"/>
                  </a:lnTo>
                  <a:lnTo>
                    <a:pt x="3106" y="18"/>
                  </a:lnTo>
                  <a:lnTo>
                    <a:pt x="3133" y="25"/>
                  </a:lnTo>
                  <a:lnTo>
                    <a:pt x="3160" y="31"/>
                  </a:lnTo>
                  <a:lnTo>
                    <a:pt x="3186" y="40"/>
                  </a:lnTo>
                  <a:lnTo>
                    <a:pt x="3212" y="50"/>
                  </a:lnTo>
                  <a:lnTo>
                    <a:pt x="3238" y="59"/>
                  </a:lnTo>
                  <a:lnTo>
                    <a:pt x="3263" y="69"/>
                  </a:lnTo>
                  <a:lnTo>
                    <a:pt x="3288" y="81"/>
                  </a:lnTo>
                  <a:lnTo>
                    <a:pt x="3312" y="94"/>
                  </a:lnTo>
                  <a:lnTo>
                    <a:pt x="3336" y="107"/>
                  </a:lnTo>
                  <a:lnTo>
                    <a:pt x="3359" y="121"/>
                  </a:lnTo>
                  <a:lnTo>
                    <a:pt x="3381" y="135"/>
                  </a:lnTo>
                  <a:lnTo>
                    <a:pt x="3405" y="151"/>
                  </a:lnTo>
                  <a:lnTo>
                    <a:pt x="3425" y="166"/>
                  </a:lnTo>
                  <a:lnTo>
                    <a:pt x="3447" y="183"/>
                  </a:lnTo>
                  <a:lnTo>
                    <a:pt x="3467" y="202"/>
                  </a:lnTo>
                  <a:lnTo>
                    <a:pt x="3488" y="220"/>
                  </a:lnTo>
                  <a:lnTo>
                    <a:pt x="3507" y="238"/>
                  </a:lnTo>
                  <a:lnTo>
                    <a:pt x="3525" y="257"/>
                  </a:lnTo>
                  <a:lnTo>
                    <a:pt x="3544" y="278"/>
                  </a:lnTo>
                  <a:lnTo>
                    <a:pt x="3560" y="299"/>
                  </a:lnTo>
                  <a:lnTo>
                    <a:pt x="3577" y="320"/>
                  </a:lnTo>
                  <a:lnTo>
                    <a:pt x="3593" y="342"/>
                  </a:lnTo>
                  <a:lnTo>
                    <a:pt x="3609" y="364"/>
                  </a:lnTo>
                  <a:lnTo>
                    <a:pt x="3623" y="387"/>
                  </a:lnTo>
                  <a:lnTo>
                    <a:pt x="3637" y="411"/>
                  </a:lnTo>
                  <a:lnTo>
                    <a:pt x="3650" y="434"/>
                  </a:lnTo>
                  <a:lnTo>
                    <a:pt x="3468" y="612"/>
                  </a:lnTo>
                  <a:lnTo>
                    <a:pt x="0" y="648"/>
                  </a:lnTo>
                  <a:lnTo>
                    <a:pt x="100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CustomShape 13"/>
            <p:cNvSpPr/>
            <p:nvPr/>
          </p:nvSpPr>
          <p:spPr>
            <a:xfrm rot="16200000">
              <a:off x="4799160" y="5241240"/>
              <a:ext cx="295560" cy="1582200"/>
            </a:xfrm>
            <a:custGeom>
              <a:avLst/>
              <a:gdLst/>
              <a:ahLst/>
              <a:rect l="l" t="t" r="r" b="b"/>
              <a:pathLst>
                <a:path w="687" h="3674">
                  <a:moveTo>
                    <a:pt x="0" y="2550"/>
                  </a:moveTo>
                  <a:lnTo>
                    <a:pt x="0" y="565"/>
                  </a:lnTo>
                  <a:lnTo>
                    <a:pt x="1" y="524"/>
                  </a:lnTo>
                  <a:lnTo>
                    <a:pt x="4" y="483"/>
                  </a:lnTo>
                  <a:lnTo>
                    <a:pt x="9" y="445"/>
                  </a:lnTo>
                  <a:lnTo>
                    <a:pt x="17" y="404"/>
                  </a:lnTo>
                  <a:lnTo>
                    <a:pt x="26" y="367"/>
                  </a:lnTo>
                  <a:lnTo>
                    <a:pt x="36" y="329"/>
                  </a:lnTo>
                  <a:lnTo>
                    <a:pt x="48" y="291"/>
                  </a:lnTo>
                  <a:lnTo>
                    <a:pt x="62" y="255"/>
                  </a:lnTo>
                  <a:lnTo>
                    <a:pt x="79" y="220"/>
                  </a:lnTo>
                  <a:lnTo>
                    <a:pt x="96" y="185"/>
                  </a:lnTo>
                  <a:lnTo>
                    <a:pt x="115" y="151"/>
                  </a:lnTo>
                  <a:lnTo>
                    <a:pt x="136" y="118"/>
                  </a:lnTo>
                  <a:lnTo>
                    <a:pt x="158" y="87"/>
                  </a:lnTo>
                  <a:lnTo>
                    <a:pt x="182" y="57"/>
                  </a:lnTo>
                  <a:lnTo>
                    <a:pt x="208" y="28"/>
                  </a:lnTo>
                  <a:lnTo>
                    <a:pt x="234" y="0"/>
                  </a:lnTo>
                  <a:lnTo>
                    <a:pt x="615" y="373"/>
                  </a:lnTo>
                  <a:lnTo>
                    <a:pt x="687" y="3674"/>
                  </a:lnTo>
                  <a:lnTo>
                    <a:pt x="0" y="255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3" name="CustomShape 14"/>
            <p:cNvSpPr/>
            <p:nvPr/>
          </p:nvSpPr>
          <p:spPr>
            <a:xfrm rot="16200000">
              <a:off x="5293440" y="133560"/>
              <a:ext cx="4805640" cy="7194600"/>
            </a:xfrm>
            <a:custGeom>
              <a:avLst/>
              <a:gdLst/>
              <a:ahLst/>
              <a:rect l="l" t="t" r="r" b="b"/>
              <a:pathLst>
                <a:path w="11159" h="16707">
                  <a:moveTo>
                    <a:pt x="696" y="0"/>
                  </a:moveTo>
                  <a:lnTo>
                    <a:pt x="10463" y="0"/>
                  </a:lnTo>
                  <a:lnTo>
                    <a:pt x="10499" y="1"/>
                  </a:lnTo>
                  <a:lnTo>
                    <a:pt x="10534" y="4"/>
                  </a:lnTo>
                  <a:lnTo>
                    <a:pt x="10568" y="9"/>
                  </a:lnTo>
                  <a:lnTo>
                    <a:pt x="10603" y="14"/>
                  </a:lnTo>
                  <a:lnTo>
                    <a:pt x="10637" y="22"/>
                  </a:lnTo>
                  <a:lnTo>
                    <a:pt x="10670" y="32"/>
                  </a:lnTo>
                  <a:lnTo>
                    <a:pt x="10702" y="43"/>
                  </a:lnTo>
                  <a:lnTo>
                    <a:pt x="10733" y="56"/>
                  </a:lnTo>
                  <a:lnTo>
                    <a:pt x="10764" y="69"/>
                  </a:lnTo>
                  <a:lnTo>
                    <a:pt x="10794" y="84"/>
                  </a:lnTo>
                  <a:lnTo>
                    <a:pt x="10823" y="101"/>
                  </a:lnTo>
                  <a:lnTo>
                    <a:pt x="10851" y="119"/>
                  </a:lnTo>
                  <a:lnTo>
                    <a:pt x="10879" y="139"/>
                  </a:lnTo>
                  <a:lnTo>
                    <a:pt x="10905" y="160"/>
                  </a:lnTo>
                  <a:lnTo>
                    <a:pt x="10931" y="182"/>
                  </a:lnTo>
                  <a:lnTo>
                    <a:pt x="10954" y="205"/>
                  </a:lnTo>
                  <a:lnTo>
                    <a:pt x="10977" y="228"/>
                  </a:lnTo>
                  <a:lnTo>
                    <a:pt x="10999" y="254"/>
                  </a:lnTo>
                  <a:lnTo>
                    <a:pt x="11020" y="280"/>
                  </a:lnTo>
                  <a:lnTo>
                    <a:pt x="11040" y="308"/>
                  </a:lnTo>
                  <a:lnTo>
                    <a:pt x="11058" y="336"/>
                  </a:lnTo>
                  <a:lnTo>
                    <a:pt x="11075" y="365"/>
                  </a:lnTo>
                  <a:lnTo>
                    <a:pt x="11090" y="395"/>
                  </a:lnTo>
                  <a:lnTo>
                    <a:pt x="11105" y="426"/>
                  </a:lnTo>
                  <a:lnTo>
                    <a:pt x="11116" y="457"/>
                  </a:lnTo>
                  <a:lnTo>
                    <a:pt x="11128" y="489"/>
                  </a:lnTo>
                  <a:lnTo>
                    <a:pt x="11137" y="523"/>
                  </a:lnTo>
                  <a:lnTo>
                    <a:pt x="11145" y="557"/>
                  </a:lnTo>
                  <a:lnTo>
                    <a:pt x="11151" y="591"/>
                  </a:lnTo>
                  <a:lnTo>
                    <a:pt x="11155" y="626"/>
                  </a:lnTo>
                  <a:lnTo>
                    <a:pt x="11158" y="661"/>
                  </a:lnTo>
                  <a:lnTo>
                    <a:pt x="11159" y="696"/>
                  </a:lnTo>
                  <a:lnTo>
                    <a:pt x="11159" y="16011"/>
                  </a:lnTo>
                  <a:lnTo>
                    <a:pt x="11158" y="16046"/>
                  </a:lnTo>
                  <a:lnTo>
                    <a:pt x="11155" y="16081"/>
                  </a:lnTo>
                  <a:lnTo>
                    <a:pt x="11151" y="16116"/>
                  </a:lnTo>
                  <a:lnTo>
                    <a:pt x="11145" y="16150"/>
                  </a:lnTo>
                  <a:lnTo>
                    <a:pt x="11137" y="16184"/>
                  </a:lnTo>
                  <a:lnTo>
                    <a:pt x="11128" y="16218"/>
                  </a:lnTo>
                  <a:lnTo>
                    <a:pt x="11116" y="16249"/>
                  </a:lnTo>
                  <a:lnTo>
                    <a:pt x="11105" y="16281"/>
                  </a:lnTo>
                  <a:lnTo>
                    <a:pt x="11090" y="16313"/>
                  </a:lnTo>
                  <a:lnTo>
                    <a:pt x="11075" y="16342"/>
                  </a:lnTo>
                  <a:lnTo>
                    <a:pt x="11058" y="16371"/>
                  </a:lnTo>
                  <a:lnTo>
                    <a:pt x="11040" y="16400"/>
                  </a:lnTo>
                  <a:lnTo>
                    <a:pt x="11020" y="16427"/>
                  </a:lnTo>
                  <a:lnTo>
                    <a:pt x="10999" y="16453"/>
                  </a:lnTo>
                  <a:lnTo>
                    <a:pt x="10977" y="16479"/>
                  </a:lnTo>
                  <a:lnTo>
                    <a:pt x="10954" y="16502"/>
                  </a:lnTo>
                  <a:lnTo>
                    <a:pt x="10931" y="16526"/>
                  </a:lnTo>
                  <a:lnTo>
                    <a:pt x="10905" y="16548"/>
                  </a:lnTo>
                  <a:lnTo>
                    <a:pt x="10879" y="16568"/>
                  </a:lnTo>
                  <a:lnTo>
                    <a:pt x="10851" y="16588"/>
                  </a:lnTo>
                  <a:lnTo>
                    <a:pt x="10823" y="16606"/>
                  </a:lnTo>
                  <a:lnTo>
                    <a:pt x="10794" y="16623"/>
                  </a:lnTo>
                  <a:lnTo>
                    <a:pt x="10764" y="16639"/>
                  </a:lnTo>
                  <a:lnTo>
                    <a:pt x="10733" y="16652"/>
                  </a:lnTo>
                  <a:lnTo>
                    <a:pt x="10702" y="16665"/>
                  </a:lnTo>
                  <a:lnTo>
                    <a:pt x="10670" y="16675"/>
                  </a:lnTo>
                  <a:lnTo>
                    <a:pt x="10637" y="16685"/>
                  </a:lnTo>
                  <a:lnTo>
                    <a:pt x="10603" y="16693"/>
                  </a:lnTo>
                  <a:lnTo>
                    <a:pt x="10568" y="16698"/>
                  </a:lnTo>
                  <a:lnTo>
                    <a:pt x="10534" y="16704"/>
                  </a:lnTo>
                  <a:lnTo>
                    <a:pt x="10499" y="16706"/>
                  </a:lnTo>
                  <a:lnTo>
                    <a:pt x="10463" y="16707"/>
                  </a:lnTo>
                  <a:lnTo>
                    <a:pt x="696" y="16707"/>
                  </a:lnTo>
                  <a:lnTo>
                    <a:pt x="661" y="16706"/>
                  </a:lnTo>
                  <a:lnTo>
                    <a:pt x="626" y="16704"/>
                  </a:lnTo>
                  <a:lnTo>
                    <a:pt x="590" y="16698"/>
                  </a:lnTo>
                  <a:lnTo>
                    <a:pt x="557" y="16693"/>
                  </a:lnTo>
                  <a:lnTo>
                    <a:pt x="523" y="16685"/>
                  </a:lnTo>
                  <a:lnTo>
                    <a:pt x="489" y="16675"/>
                  </a:lnTo>
                  <a:lnTo>
                    <a:pt x="457" y="16665"/>
                  </a:lnTo>
                  <a:lnTo>
                    <a:pt x="426" y="16652"/>
                  </a:lnTo>
                  <a:lnTo>
                    <a:pt x="394" y="16639"/>
                  </a:lnTo>
                  <a:lnTo>
                    <a:pt x="364" y="16623"/>
                  </a:lnTo>
                  <a:lnTo>
                    <a:pt x="336" y="16606"/>
                  </a:lnTo>
                  <a:lnTo>
                    <a:pt x="307" y="16588"/>
                  </a:lnTo>
                  <a:lnTo>
                    <a:pt x="280" y="16568"/>
                  </a:lnTo>
                  <a:lnTo>
                    <a:pt x="254" y="16548"/>
                  </a:lnTo>
                  <a:lnTo>
                    <a:pt x="228" y="16526"/>
                  </a:lnTo>
                  <a:lnTo>
                    <a:pt x="205" y="16502"/>
                  </a:lnTo>
                  <a:lnTo>
                    <a:pt x="181" y="16479"/>
                  </a:lnTo>
                  <a:lnTo>
                    <a:pt x="159" y="16453"/>
                  </a:lnTo>
                  <a:lnTo>
                    <a:pt x="138" y="16427"/>
                  </a:lnTo>
                  <a:lnTo>
                    <a:pt x="119" y="16400"/>
                  </a:lnTo>
                  <a:lnTo>
                    <a:pt x="101" y="16371"/>
                  </a:lnTo>
                  <a:lnTo>
                    <a:pt x="84" y="16342"/>
                  </a:lnTo>
                  <a:lnTo>
                    <a:pt x="68" y="16313"/>
                  </a:lnTo>
                  <a:lnTo>
                    <a:pt x="55" y="16281"/>
                  </a:lnTo>
                  <a:lnTo>
                    <a:pt x="42" y="16249"/>
                  </a:lnTo>
                  <a:lnTo>
                    <a:pt x="32" y="16218"/>
                  </a:lnTo>
                  <a:lnTo>
                    <a:pt x="22" y="16184"/>
                  </a:lnTo>
                  <a:lnTo>
                    <a:pt x="14" y="16150"/>
                  </a:lnTo>
                  <a:lnTo>
                    <a:pt x="9" y="16116"/>
                  </a:lnTo>
                  <a:lnTo>
                    <a:pt x="3" y="16081"/>
                  </a:lnTo>
                  <a:lnTo>
                    <a:pt x="1" y="16046"/>
                  </a:lnTo>
                  <a:lnTo>
                    <a:pt x="0" y="16011"/>
                  </a:lnTo>
                  <a:lnTo>
                    <a:pt x="0" y="696"/>
                  </a:lnTo>
                  <a:lnTo>
                    <a:pt x="1" y="661"/>
                  </a:lnTo>
                  <a:lnTo>
                    <a:pt x="3" y="626"/>
                  </a:lnTo>
                  <a:lnTo>
                    <a:pt x="9" y="591"/>
                  </a:lnTo>
                  <a:lnTo>
                    <a:pt x="14" y="557"/>
                  </a:lnTo>
                  <a:lnTo>
                    <a:pt x="22" y="523"/>
                  </a:lnTo>
                  <a:lnTo>
                    <a:pt x="32" y="489"/>
                  </a:lnTo>
                  <a:lnTo>
                    <a:pt x="42" y="457"/>
                  </a:lnTo>
                  <a:lnTo>
                    <a:pt x="55" y="426"/>
                  </a:lnTo>
                  <a:lnTo>
                    <a:pt x="68" y="395"/>
                  </a:lnTo>
                  <a:lnTo>
                    <a:pt x="84" y="365"/>
                  </a:lnTo>
                  <a:lnTo>
                    <a:pt x="101" y="336"/>
                  </a:lnTo>
                  <a:lnTo>
                    <a:pt x="119" y="308"/>
                  </a:lnTo>
                  <a:lnTo>
                    <a:pt x="138" y="280"/>
                  </a:lnTo>
                  <a:lnTo>
                    <a:pt x="159" y="254"/>
                  </a:lnTo>
                  <a:lnTo>
                    <a:pt x="181" y="228"/>
                  </a:lnTo>
                  <a:lnTo>
                    <a:pt x="205" y="205"/>
                  </a:lnTo>
                  <a:lnTo>
                    <a:pt x="228" y="182"/>
                  </a:lnTo>
                  <a:lnTo>
                    <a:pt x="254" y="160"/>
                  </a:lnTo>
                  <a:lnTo>
                    <a:pt x="280" y="139"/>
                  </a:lnTo>
                  <a:lnTo>
                    <a:pt x="307" y="119"/>
                  </a:lnTo>
                  <a:lnTo>
                    <a:pt x="336" y="101"/>
                  </a:lnTo>
                  <a:lnTo>
                    <a:pt x="364" y="84"/>
                  </a:lnTo>
                  <a:lnTo>
                    <a:pt x="394" y="69"/>
                  </a:lnTo>
                  <a:lnTo>
                    <a:pt x="426" y="56"/>
                  </a:lnTo>
                  <a:lnTo>
                    <a:pt x="457" y="43"/>
                  </a:lnTo>
                  <a:lnTo>
                    <a:pt x="489" y="32"/>
                  </a:lnTo>
                  <a:lnTo>
                    <a:pt x="523" y="22"/>
                  </a:lnTo>
                  <a:lnTo>
                    <a:pt x="557" y="14"/>
                  </a:lnTo>
                  <a:lnTo>
                    <a:pt x="590" y="9"/>
                  </a:lnTo>
                  <a:lnTo>
                    <a:pt x="626" y="4"/>
                  </a:lnTo>
                  <a:lnTo>
                    <a:pt x="661" y="1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CustomShape 15"/>
            <p:cNvSpPr/>
            <p:nvPr/>
          </p:nvSpPr>
          <p:spPr>
            <a:xfrm rot="16200000">
              <a:off x="5490360" y="783720"/>
              <a:ext cx="4423320" cy="586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CustomShape 16"/>
            <p:cNvSpPr/>
            <p:nvPr/>
          </p:nvSpPr>
          <p:spPr>
            <a:xfrm rot="16200000">
              <a:off x="2628720" y="3645360"/>
              <a:ext cx="4425840" cy="139320"/>
            </a:xfrm>
            <a:prstGeom prst="rect">
              <a:avLst/>
            </a:prstGeom>
            <a:gradFill rotWithShape="0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26" name="Group 17"/>
            <p:cNvGrpSpPr/>
            <p:nvPr/>
          </p:nvGrpSpPr>
          <p:grpSpPr>
            <a:xfrm>
              <a:off x="10806840" y="3549240"/>
              <a:ext cx="375480" cy="375480"/>
              <a:chOff x="10806840" y="3549240"/>
              <a:chExt cx="375480" cy="375480"/>
            </a:xfrm>
          </p:grpSpPr>
          <p:sp>
            <p:nvSpPr>
              <p:cNvPr id="1127" name="CustomShape 18"/>
              <p:cNvSpPr/>
              <p:nvPr/>
            </p:nvSpPr>
            <p:spPr>
              <a:xfrm rot="16200000">
                <a:off x="10806840" y="3549240"/>
                <a:ext cx="375480" cy="375480"/>
              </a:xfrm>
              <a:custGeom>
                <a:avLst/>
                <a:gdLst/>
                <a:ahLst/>
                <a:rect l="l" t="t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46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8" name="CustomShape 19"/>
              <p:cNvSpPr/>
              <p:nvPr/>
            </p:nvSpPr>
            <p:spPr>
              <a:xfrm rot="16200000">
                <a:off x="10818000" y="3558960"/>
                <a:ext cx="354960" cy="354960"/>
              </a:xfrm>
              <a:custGeom>
                <a:avLst/>
                <a:gdLst/>
                <a:ahLst/>
                <a:rect l="l" t="t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9" name="CustomShape 20"/>
              <p:cNvSpPr/>
              <p:nvPr/>
            </p:nvSpPr>
            <p:spPr>
              <a:xfrm rot="16200000">
                <a:off x="10925280" y="3666240"/>
                <a:ext cx="138600" cy="138600"/>
              </a:xfrm>
              <a:custGeom>
                <a:avLst/>
                <a:gdLst/>
                <a:ahLst/>
                <a:rect l="l" t="t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97000"/>
                    </a:schemeClr>
                  </a:gs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0" name="CustomShape 21"/>
              <p:cNvSpPr/>
              <p:nvPr/>
            </p:nvSpPr>
            <p:spPr>
              <a:xfrm rot="16200000">
                <a:off x="10904400" y="3646800"/>
                <a:ext cx="375480" cy="180000"/>
              </a:xfrm>
              <a:custGeom>
                <a:avLst/>
                <a:gdLst/>
                <a:ahLst/>
                <a:rect l="l" t="t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4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31" name="CustomShape 22"/>
            <p:cNvSpPr/>
            <p:nvPr/>
          </p:nvSpPr>
          <p:spPr>
            <a:xfrm rot="16200000">
              <a:off x="5825520" y="-398520"/>
              <a:ext cx="2756520" cy="6210000"/>
            </a:xfrm>
            <a:custGeom>
              <a:avLst/>
              <a:gdLst/>
              <a:ahLst/>
              <a:rect l="l" t="t" r="r" b="b"/>
              <a:pathLst>
                <a:path w="6402" h="14419">
                  <a:moveTo>
                    <a:pt x="0" y="0"/>
                  </a:moveTo>
                  <a:lnTo>
                    <a:pt x="5706" y="0"/>
                  </a:lnTo>
                  <a:lnTo>
                    <a:pt x="5742" y="1"/>
                  </a:lnTo>
                  <a:lnTo>
                    <a:pt x="5777" y="4"/>
                  </a:lnTo>
                  <a:lnTo>
                    <a:pt x="5811" y="9"/>
                  </a:lnTo>
                  <a:lnTo>
                    <a:pt x="5846" y="14"/>
                  </a:lnTo>
                  <a:lnTo>
                    <a:pt x="5880" y="22"/>
                  </a:lnTo>
                  <a:lnTo>
                    <a:pt x="5913" y="32"/>
                  </a:lnTo>
                  <a:lnTo>
                    <a:pt x="5945" y="43"/>
                  </a:lnTo>
                  <a:lnTo>
                    <a:pt x="5976" y="56"/>
                  </a:lnTo>
                  <a:lnTo>
                    <a:pt x="6007" y="69"/>
                  </a:lnTo>
                  <a:lnTo>
                    <a:pt x="6037" y="84"/>
                  </a:lnTo>
                  <a:lnTo>
                    <a:pt x="6066" y="101"/>
                  </a:lnTo>
                  <a:lnTo>
                    <a:pt x="6094" y="119"/>
                  </a:lnTo>
                  <a:lnTo>
                    <a:pt x="6122" y="139"/>
                  </a:lnTo>
                  <a:lnTo>
                    <a:pt x="6148" y="160"/>
                  </a:lnTo>
                  <a:lnTo>
                    <a:pt x="6174" y="182"/>
                  </a:lnTo>
                  <a:lnTo>
                    <a:pt x="6197" y="205"/>
                  </a:lnTo>
                  <a:lnTo>
                    <a:pt x="6220" y="228"/>
                  </a:lnTo>
                  <a:lnTo>
                    <a:pt x="6242" y="254"/>
                  </a:lnTo>
                  <a:lnTo>
                    <a:pt x="6263" y="280"/>
                  </a:lnTo>
                  <a:lnTo>
                    <a:pt x="6283" y="308"/>
                  </a:lnTo>
                  <a:lnTo>
                    <a:pt x="6301" y="336"/>
                  </a:lnTo>
                  <a:lnTo>
                    <a:pt x="6318" y="365"/>
                  </a:lnTo>
                  <a:lnTo>
                    <a:pt x="6333" y="395"/>
                  </a:lnTo>
                  <a:lnTo>
                    <a:pt x="6348" y="426"/>
                  </a:lnTo>
                  <a:lnTo>
                    <a:pt x="6359" y="457"/>
                  </a:lnTo>
                  <a:lnTo>
                    <a:pt x="6371" y="489"/>
                  </a:lnTo>
                  <a:lnTo>
                    <a:pt x="6380" y="523"/>
                  </a:lnTo>
                  <a:lnTo>
                    <a:pt x="6388" y="557"/>
                  </a:lnTo>
                  <a:lnTo>
                    <a:pt x="6394" y="591"/>
                  </a:lnTo>
                  <a:lnTo>
                    <a:pt x="6398" y="626"/>
                  </a:lnTo>
                  <a:lnTo>
                    <a:pt x="6401" y="661"/>
                  </a:lnTo>
                  <a:lnTo>
                    <a:pt x="6402" y="696"/>
                  </a:lnTo>
                  <a:lnTo>
                    <a:pt x="6402" y="14419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alpha val="50000"/>
                  </a:schemeClr>
                </a:gs>
                <a:gs pos="65000">
                  <a:schemeClr val="bg1">
                    <a:alpha val="0"/>
                  </a:schemeClr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32" name="Group 23"/>
            <p:cNvGrpSpPr/>
            <p:nvPr/>
          </p:nvGrpSpPr>
          <p:grpSpPr>
            <a:xfrm>
              <a:off x="4392000" y="3691080"/>
              <a:ext cx="101160" cy="102960"/>
              <a:chOff x="4392000" y="3691080"/>
              <a:chExt cx="101160" cy="102960"/>
            </a:xfrm>
          </p:grpSpPr>
          <p:sp>
            <p:nvSpPr>
              <p:cNvPr id="1133" name="CustomShape 24"/>
              <p:cNvSpPr/>
              <p:nvPr/>
            </p:nvSpPr>
            <p:spPr>
              <a:xfrm rot="16200000">
                <a:off x="4390920" y="3691800"/>
                <a:ext cx="102960" cy="101160"/>
              </a:xfrm>
              <a:custGeom>
                <a:avLst/>
                <a:gdLst/>
                <a:ahLst/>
                <a:rect l="l" t="t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/>
                  </a:gs>
                  <a:gs pos="65000">
                    <a:schemeClr val="tx1">
                      <a:lumMod val="75000"/>
                      <a:lumOff val="25000"/>
                    </a:schemeClr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4" name="CustomShape 25"/>
              <p:cNvSpPr/>
              <p:nvPr/>
            </p:nvSpPr>
            <p:spPr>
              <a:xfrm rot="16200000">
                <a:off x="4416840" y="3718080"/>
                <a:ext cx="49320" cy="49320"/>
              </a:xfrm>
              <a:custGeom>
                <a:avLst/>
                <a:gdLst/>
                <a:ahLst/>
                <a:rect l="l" t="t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5" name="CustomShape 26"/>
              <p:cNvSpPr/>
              <p:nvPr/>
            </p:nvSpPr>
            <p:spPr>
              <a:xfrm rot="16200000">
                <a:off x="4436280" y="3746160"/>
                <a:ext cx="14040" cy="14040"/>
              </a:xfrm>
              <a:custGeom>
                <a:avLst/>
                <a:gdLst/>
                <a:ahLst/>
                <a:rect l="l" t="t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6" name="CustomShape 27"/>
              <p:cNvSpPr/>
              <p:nvPr/>
            </p:nvSpPr>
            <p:spPr>
              <a:xfrm rot="16200000">
                <a:off x="4429080" y="3728160"/>
                <a:ext cx="8640" cy="8640"/>
              </a:xfrm>
              <a:custGeom>
                <a:avLst/>
                <a:gdLst/>
                <a:ahLst/>
                <a:rect l="l" t="t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137" name="Group 28"/>
          <p:cNvGrpSpPr/>
          <p:nvPr/>
        </p:nvGrpSpPr>
        <p:grpSpPr>
          <a:xfrm>
            <a:off x="851400" y="1807920"/>
            <a:ext cx="2806200" cy="3839760"/>
            <a:chOff x="851400" y="1807920"/>
            <a:chExt cx="2806200" cy="3839760"/>
          </a:xfrm>
        </p:grpSpPr>
        <p:sp>
          <p:nvSpPr>
            <p:cNvPr id="1138" name="CustomShape 29"/>
            <p:cNvSpPr/>
            <p:nvPr/>
          </p:nvSpPr>
          <p:spPr>
            <a:xfrm>
              <a:off x="3020400" y="3929400"/>
              <a:ext cx="94680" cy="103680"/>
            </a:xfrm>
            <a:custGeom>
              <a:avLst/>
              <a:gdLst/>
              <a:ahLst/>
              <a:rect l="l" t="t" r="r" b="b"/>
              <a:pathLst>
                <a:path w="74" h="81">
                  <a:moveTo>
                    <a:pt x="29" y="7"/>
                  </a:moveTo>
                  <a:lnTo>
                    <a:pt x="29" y="7"/>
                  </a:lnTo>
                  <a:lnTo>
                    <a:pt x="22" y="11"/>
                  </a:lnTo>
                  <a:lnTo>
                    <a:pt x="15" y="17"/>
                  </a:lnTo>
                  <a:lnTo>
                    <a:pt x="7" y="21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3" y="38"/>
                  </a:lnTo>
                  <a:lnTo>
                    <a:pt x="6" y="41"/>
                  </a:lnTo>
                  <a:lnTo>
                    <a:pt x="15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6" y="41"/>
                  </a:lnTo>
                  <a:lnTo>
                    <a:pt x="30" y="41"/>
                  </a:lnTo>
                  <a:lnTo>
                    <a:pt x="32" y="43"/>
                  </a:lnTo>
                  <a:lnTo>
                    <a:pt x="32" y="45"/>
                  </a:lnTo>
                  <a:lnTo>
                    <a:pt x="33" y="50"/>
                  </a:lnTo>
                  <a:lnTo>
                    <a:pt x="34" y="51"/>
                  </a:lnTo>
                  <a:lnTo>
                    <a:pt x="36" y="53"/>
                  </a:lnTo>
                  <a:lnTo>
                    <a:pt x="36" y="53"/>
                  </a:lnTo>
                  <a:lnTo>
                    <a:pt x="43" y="54"/>
                  </a:lnTo>
                  <a:lnTo>
                    <a:pt x="47" y="55"/>
                  </a:lnTo>
                  <a:lnTo>
                    <a:pt x="52" y="57"/>
                  </a:lnTo>
                  <a:lnTo>
                    <a:pt x="53" y="60"/>
                  </a:lnTo>
                  <a:lnTo>
                    <a:pt x="56" y="68"/>
                  </a:lnTo>
                  <a:lnTo>
                    <a:pt x="60" y="81"/>
                  </a:lnTo>
                  <a:lnTo>
                    <a:pt x="60" y="81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63" y="7"/>
                  </a:lnTo>
                  <a:lnTo>
                    <a:pt x="57" y="6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9" y="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CustomShape 30"/>
            <p:cNvSpPr/>
            <p:nvPr/>
          </p:nvSpPr>
          <p:spPr>
            <a:xfrm>
              <a:off x="2660400" y="4205160"/>
              <a:ext cx="240480" cy="247320"/>
            </a:xfrm>
            <a:custGeom>
              <a:avLst/>
              <a:gdLst/>
              <a:ahLst/>
              <a:rect l="l" t="t" r="r" b="b"/>
              <a:pathLst>
                <a:path w="188" h="193">
                  <a:moveTo>
                    <a:pt x="109" y="4"/>
                  </a:moveTo>
                  <a:lnTo>
                    <a:pt x="109" y="4"/>
                  </a:lnTo>
                  <a:lnTo>
                    <a:pt x="105" y="5"/>
                  </a:lnTo>
                  <a:lnTo>
                    <a:pt x="99" y="7"/>
                  </a:lnTo>
                  <a:lnTo>
                    <a:pt x="94" y="10"/>
                  </a:lnTo>
                  <a:lnTo>
                    <a:pt x="91" y="10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7" y="5"/>
                  </a:lnTo>
                  <a:lnTo>
                    <a:pt x="84" y="3"/>
                  </a:lnTo>
                  <a:lnTo>
                    <a:pt x="81" y="0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3"/>
                  </a:lnTo>
                  <a:lnTo>
                    <a:pt x="64" y="17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5" y="30"/>
                  </a:lnTo>
                  <a:lnTo>
                    <a:pt x="51" y="32"/>
                  </a:lnTo>
                  <a:lnTo>
                    <a:pt x="45" y="35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0" y="42"/>
                  </a:lnTo>
                  <a:lnTo>
                    <a:pt x="38" y="47"/>
                  </a:lnTo>
                  <a:lnTo>
                    <a:pt x="38" y="51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35" y="57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0" y="65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0" y="71"/>
                  </a:lnTo>
                  <a:lnTo>
                    <a:pt x="8" y="75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1" y="92"/>
                  </a:lnTo>
                  <a:lnTo>
                    <a:pt x="0" y="101"/>
                  </a:lnTo>
                  <a:lnTo>
                    <a:pt x="1" y="108"/>
                  </a:lnTo>
                  <a:lnTo>
                    <a:pt x="3" y="112"/>
                  </a:lnTo>
                  <a:lnTo>
                    <a:pt x="6" y="116"/>
                  </a:lnTo>
                  <a:lnTo>
                    <a:pt x="6" y="116"/>
                  </a:lnTo>
                  <a:lnTo>
                    <a:pt x="10" y="122"/>
                  </a:lnTo>
                  <a:lnTo>
                    <a:pt x="11" y="126"/>
                  </a:lnTo>
                  <a:lnTo>
                    <a:pt x="10" y="132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4" y="143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3" y="153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3" y="165"/>
                  </a:lnTo>
                  <a:lnTo>
                    <a:pt x="3" y="165"/>
                  </a:lnTo>
                  <a:lnTo>
                    <a:pt x="0" y="169"/>
                  </a:lnTo>
                  <a:lnTo>
                    <a:pt x="0" y="173"/>
                  </a:lnTo>
                  <a:lnTo>
                    <a:pt x="1" y="178"/>
                  </a:lnTo>
                  <a:lnTo>
                    <a:pt x="3" y="182"/>
                  </a:lnTo>
                  <a:lnTo>
                    <a:pt x="3" y="182"/>
                  </a:lnTo>
                  <a:lnTo>
                    <a:pt x="4" y="183"/>
                  </a:lnTo>
                  <a:lnTo>
                    <a:pt x="7" y="183"/>
                  </a:lnTo>
                  <a:lnTo>
                    <a:pt x="13" y="183"/>
                  </a:lnTo>
                  <a:lnTo>
                    <a:pt x="18" y="183"/>
                  </a:lnTo>
                  <a:lnTo>
                    <a:pt x="21" y="185"/>
                  </a:lnTo>
                  <a:lnTo>
                    <a:pt x="24" y="188"/>
                  </a:lnTo>
                  <a:lnTo>
                    <a:pt x="24" y="188"/>
                  </a:lnTo>
                  <a:lnTo>
                    <a:pt x="27" y="190"/>
                  </a:lnTo>
                  <a:lnTo>
                    <a:pt x="33" y="192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54" y="182"/>
                  </a:lnTo>
                  <a:lnTo>
                    <a:pt x="61" y="175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81" y="172"/>
                  </a:lnTo>
                  <a:lnTo>
                    <a:pt x="89" y="173"/>
                  </a:lnTo>
                  <a:lnTo>
                    <a:pt x="97" y="175"/>
                  </a:lnTo>
                  <a:lnTo>
                    <a:pt x="97" y="175"/>
                  </a:lnTo>
                  <a:lnTo>
                    <a:pt x="101" y="175"/>
                  </a:lnTo>
                  <a:lnTo>
                    <a:pt x="105" y="175"/>
                  </a:lnTo>
                  <a:lnTo>
                    <a:pt x="114" y="170"/>
                  </a:lnTo>
                  <a:lnTo>
                    <a:pt x="122" y="169"/>
                  </a:lnTo>
                  <a:lnTo>
                    <a:pt x="126" y="169"/>
                  </a:lnTo>
                  <a:lnTo>
                    <a:pt x="129" y="170"/>
                  </a:lnTo>
                  <a:lnTo>
                    <a:pt x="129" y="170"/>
                  </a:lnTo>
                  <a:lnTo>
                    <a:pt x="134" y="172"/>
                  </a:lnTo>
                  <a:lnTo>
                    <a:pt x="135" y="173"/>
                  </a:lnTo>
                  <a:lnTo>
                    <a:pt x="141" y="172"/>
                  </a:lnTo>
                  <a:lnTo>
                    <a:pt x="145" y="168"/>
                  </a:lnTo>
                  <a:lnTo>
                    <a:pt x="151" y="166"/>
                  </a:lnTo>
                  <a:lnTo>
                    <a:pt x="151" y="166"/>
                  </a:lnTo>
                  <a:lnTo>
                    <a:pt x="155" y="166"/>
                  </a:lnTo>
                  <a:lnTo>
                    <a:pt x="158" y="166"/>
                  </a:lnTo>
                  <a:lnTo>
                    <a:pt x="158" y="166"/>
                  </a:lnTo>
                  <a:lnTo>
                    <a:pt x="159" y="159"/>
                  </a:lnTo>
                  <a:lnTo>
                    <a:pt x="162" y="151"/>
                  </a:lnTo>
                  <a:lnTo>
                    <a:pt x="170" y="136"/>
                  </a:lnTo>
                  <a:lnTo>
                    <a:pt x="170" y="136"/>
                  </a:lnTo>
                  <a:lnTo>
                    <a:pt x="173" y="133"/>
                  </a:lnTo>
                  <a:lnTo>
                    <a:pt x="178" y="132"/>
                  </a:lnTo>
                  <a:lnTo>
                    <a:pt x="182" y="131"/>
                  </a:lnTo>
                  <a:lnTo>
                    <a:pt x="185" y="128"/>
                  </a:lnTo>
                  <a:lnTo>
                    <a:pt x="185" y="128"/>
                  </a:lnTo>
                  <a:lnTo>
                    <a:pt x="186" y="123"/>
                  </a:lnTo>
                  <a:lnTo>
                    <a:pt x="188" y="118"/>
                  </a:lnTo>
                  <a:lnTo>
                    <a:pt x="188" y="118"/>
                  </a:lnTo>
                  <a:lnTo>
                    <a:pt x="183" y="112"/>
                  </a:lnTo>
                  <a:lnTo>
                    <a:pt x="179" y="10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69" y="84"/>
                  </a:lnTo>
                  <a:lnTo>
                    <a:pt x="165" y="78"/>
                  </a:lnTo>
                  <a:lnTo>
                    <a:pt x="163" y="77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52" y="72"/>
                  </a:lnTo>
                  <a:lnTo>
                    <a:pt x="149" y="68"/>
                  </a:lnTo>
                  <a:lnTo>
                    <a:pt x="148" y="62"/>
                  </a:lnTo>
                  <a:lnTo>
                    <a:pt x="145" y="57"/>
                  </a:lnTo>
                  <a:lnTo>
                    <a:pt x="145" y="57"/>
                  </a:lnTo>
                  <a:lnTo>
                    <a:pt x="143" y="54"/>
                  </a:lnTo>
                  <a:lnTo>
                    <a:pt x="141" y="51"/>
                  </a:lnTo>
                  <a:lnTo>
                    <a:pt x="136" y="51"/>
                  </a:lnTo>
                  <a:lnTo>
                    <a:pt x="131" y="50"/>
                  </a:lnTo>
                  <a:lnTo>
                    <a:pt x="129" y="50"/>
                  </a:lnTo>
                  <a:lnTo>
                    <a:pt x="126" y="47"/>
                  </a:lnTo>
                  <a:lnTo>
                    <a:pt x="126" y="47"/>
                  </a:lnTo>
                  <a:lnTo>
                    <a:pt x="122" y="38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16" y="25"/>
                  </a:lnTo>
                  <a:lnTo>
                    <a:pt x="118" y="21"/>
                  </a:lnTo>
                  <a:lnTo>
                    <a:pt x="119" y="18"/>
                  </a:lnTo>
                  <a:lnTo>
                    <a:pt x="122" y="15"/>
                  </a:lnTo>
                  <a:lnTo>
                    <a:pt x="129" y="10"/>
                  </a:lnTo>
                  <a:lnTo>
                    <a:pt x="132" y="5"/>
                  </a:lnTo>
                  <a:lnTo>
                    <a:pt x="135" y="3"/>
                  </a:lnTo>
                  <a:lnTo>
                    <a:pt x="135" y="3"/>
                  </a:lnTo>
                  <a:lnTo>
                    <a:pt x="121" y="3"/>
                  </a:lnTo>
                  <a:lnTo>
                    <a:pt x="109" y="4"/>
                  </a:lnTo>
                  <a:lnTo>
                    <a:pt x="109" y="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CustomShape 31"/>
            <p:cNvSpPr/>
            <p:nvPr/>
          </p:nvSpPr>
          <p:spPr>
            <a:xfrm>
              <a:off x="2862720" y="4328640"/>
              <a:ext cx="204840" cy="166320"/>
            </a:xfrm>
            <a:custGeom>
              <a:avLst/>
              <a:gdLst/>
              <a:ahLst/>
              <a:rect l="l" t="t" r="r" b="b"/>
              <a:pathLst>
                <a:path w="160" h="130">
                  <a:moveTo>
                    <a:pt x="12" y="40"/>
                  </a:moveTo>
                  <a:lnTo>
                    <a:pt x="12" y="40"/>
                  </a:lnTo>
                  <a:lnTo>
                    <a:pt x="4" y="55"/>
                  </a:lnTo>
                  <a:lnTo>
                    <a:pt x="1" y="63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7" y="73"/>
                  </a:lnTo>
                  <a:lnTo>
                    <a:pt x="11" y="77"/>
                  </a:lnTo>
                  <a:lnTo>
                    <a:pt x="17" y="83"/>
                  </a:lnTo>
                  <a:lnTo>
                    <a:pt x="21" y="89"/>
                  </a:lnTo>
                  <a:lnTo>
                    <a:pt x="28" y="103"/>
                  </a:lnTo>
                  <a:lnTo>
                    <a:pt x="31" y="114"/>
                  </a:lnTo>
                  <a:lnTo>
                    <a:pt x="31" y="114"/>
                  </a:lnTo>
                  <a:lnTo>
                    <a:pt x="32" y="119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9" y="126"/>
                  </a:lnTo>
                  <a:lnTo>
                    <a:pt x="48" y="130"/>
                  </a:lnTo>
                  <a:lnTo>
                    <a:pt x="48" y="130"/>
                  </a:lnTo>
                  <a:lnTo>
                    <a:pt x="54" y="127"/>
                  </a:lnTo>
                  <a:lnTo>
                    <a:pt x="59" y="126"/>
                  </a:lnTo>
                  <a:lnTo>
                    <a:pt x="66" y="124"/>
                  </a:lnTo>
                  <a:lnTo>
                    <a:pt x="72" y="124"/>
                  </a:lnTo>
                  <a:lnTo>
                    <a:pt x="72" y="124"/>
                  </a:lnTo>
                  <a:lnTo>
                    <a:pt x="76" y="124"/>
                  </a:lnTo>
                  <a:lnTo>
                    <a:pt x="81" y="124"/>
                  </a:lnTo>
                  <a:lnTo>
                    <a:pt x="88" y="121"/>
                  </a:lnTo>
                  <a:lnTo>
                    <a:pt x="96" y="117"/>
                  </a:lnTo>
                  <a:lnTo>
                    <a:pt x="99" y="117"/>
                  </a:lnTo>
                  <a:lnTo>
                    <a:pt x="103" y="117"/>
                  </a:lnTo>
                  <a:lnTo>
                    <a:pt x="103" y="117"/>
                  </a:lnTo>
                  <a:lnTo>
                    <a:pt x="115" y="120"/>
                  </a:lnTo>
                  <a:lnTo>
                    <a:pt x="128" y="126"/>
                  </a:lnTo>
                  <a:lnTo>
                    <a:pt x="135" y="128"/>
                  </a:lnTo>
                  <a:lnTo>
                    <a:pt x="142" y="130"/>
                  </a:lnTo>
                  <a:lnTo>
                    <a:pt x="148" y="128"/>
                  </a:lnTo>
                  <a:lnTo>
                    <a:pt x="152" y="127"/>
                  </a:lnTo>
                  <a:lnTo>
                    <a:pt x="152" y="127"/>
                  </a:lnTo>
                  <a:lnTo>
                    <a:pt x="155" y="123"/>
                  </a:lnTo>
                  <a:lnTo>
                    <a:pt x="156" y="119"/>
                  </a:lnTo>
                  <a:lnTo>
                    <a:pt x="156" y="119"/>
                  </a:lnTo>
                  <a:lnTo>
                    <a:pt x="156" y="119"/>
                  </a:lnTo>
                  <a:lnTo>
                    <a:pt x="156" y="119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7"/>
                  </a:lnTo>
                  <a:lnTo>
                    <a:pt x="159" y="97"/>
                  </a:lnTo>
                  <a:lnTo>
                    <a:pt x="159" y="97"/>
                  </a:lnTo>
                  <a:lnTo>
                    <a:pt x="159" y="92"/>
                  </a:lnTo>
                  <a:lnTo>
                    <a:pt x="157" y="87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73"/>
                  </a:lnTo>
                  <a:lnTo>
                    <a:pt x="149" y="62"/>
                  </a:lnTo>
                  <a:lnTo>
                    <a:pt x="150" y="50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7" y="39"/>
                  </a:lnTo>
                  <a:lnTo>
                    <a:pt x="160" y="35"/>
                  </a:lnTo>
                  <a:lnTo>
                    <a:pt x="159" y="29"/>
                  </a:lnTo>
                  <a:lnTo>
                    <a:pt x="156" y="25"/>
                  </a:lnTo>
                  <a:lnTo>
                    <a:pt x="152" y="22"/>
                  </a:lnTo>
                  <a:lnTo>
                    <a:pt x="146" y="19"/>
                  </a:lnTo>
                  <a:lnTo>
                    <a:pt x="140" y="20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2" y="25"/>
                  </a:lnTo>
                  <a:lnTo>
                    <a:pt x="128" y="26"/>
                  </a:lnTo>
                  <a:lnTo>
                    <a:pt x="125" y="25"/>
                  </a:lnTo>
                  <a:lnTo>
                    <a:pt x="122" y="22"/>
                  </a:lnTo>
                  <a:lnTo>
                    <a:pt x="121" y="20"/>
                  </a:lnTo>
                  <a:lnTo>
                    <a:pt x="118" y="19"/>
                  </a:lnTo>
                  <a:lnTo>
                    <a:pt x="115" y="19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08" y="23"/>
                  </a:lnTo>
                  <a:lnTo>
                    <a:pt x="105" y="25"/>
                  </a:lnTo>
                  <a:lnTo>
                    <a:pt x="99" y="26"/>
                  </a:lnTo>
                  <a:lnTo>
                    <a:pt x="94" y="23"/>
                  </a:lnTo>
                  <a:lnTo>
                    <a:pt x="88" y="19"/>
                  </a:lnTo>
                  <a:lnTo>
                    <a:pt x="78" y="9"/>
                  </a:lnTo>
                  <a:lnTo>
                    <a:pt x="74" y="6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4" y="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5" y="23"/>
                  </a:lnTo>
                  <a:lnTo>
                    <a:pt x="34" y="25"/>
                  </a:lnTo>
                  <a:lnTo>
                    <a:pt x="31" y="23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7"/>
                  </a:lnTo>
                  <a:lnTo>
                    <a:pt x="27" y="32"/>
                  </a:lnTo>
                  <a:lnTo>
                    <a:pt x="27" y="32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5" y="37"/>
                  </a:lnTo>
                  <a:lnTo>
                    <a:pt x="12" y="40"/>
                  </a:lnTo>
                  <a:lnTo>
                    <a:pt x="12" y="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CustomShape 32"/>
            <p:cNvSpPr/>
            <p:nvPr/>
          </p:nvSpPr>
          <p:spPr>
            <a:xfrm>
              <a:off x="2809080" y="4123080"/>
              <a:ext cx="503280" cy="358920"/>
            </a:xfrm>
            <a:custGeom>
              <a:avLst/>
              <a:gdLst/>
              <a:ahLst/>
              <a:rect l="l" t="t" r="r" b="b"/>
              <a:pathLst>
                <a:path w="393" h="280">
                  <a:moveTo>
                    <a:pt x="383" y="143"/>
                  </a:moveTo>
                  <a:lnTo>
                    <a:pt x="383" y="143"/>
                  </a:lnTo>
                  <a:lnTo>
                    <a:pt x="379" y="132"/>
                  </a:lnTo>
                  <a:lnTo>
                    <a:pt x="374" y="121"/>
                  </a:lnTo>
                  <a:lnTo>
                    <a:pt x="367" y="98"/>
                  </a:lnTo>
                  <a:lnTo>
                    <a:pt x="360" y="74"/>
                  </a:lnTo>
                  <a:lnTo>
                    <a:pt x="357" y="62"/>
                  </a:lnTo>
                  <a:lnTo>
                    <a:pt x="352" y="51"/>
                  </a:lnTo>
                  <a:lnTo>
                    <a:pt x="352" y="51"/>
                  </a:lnTo>
                  <a:lnTo>
                    <a:pt x="346" y="42"/>
                  </a:lnTo>
                  <a:lnTo>
                    <a:pt x="339" y="34"/>
                  </a:lnTo>
                  <a:lnTo>
                    <a:pt x="330" y="28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13" y="22"/>
                  </a:lnTo>
                  <a:lnTo>
                    <a:pt x="313" y="22"/>
                  </a:lnTo>
                  <a:lnTo>
                    <a:pt x="313" y="34"/>
                  </a:lnTo>
                  <a:lnTo>
                    <a:pt x="312" y="38"/>
                  </a:lnTo>
                  <a:lnTo>
                    <a:pt x="310" y="40"/>
                  </a:lnTo>
                  <a:lnTo>
                    <a:pt x="310" y="40"/>
                  </a:lnTo>
                  <a:lnTo>
                    <a:pt x="302" y="40"/>
                  </a:lnTo>
                  <a:lnTo>
                    <a:pt x="293" y="37"/>
                  </a:lnTo>
                  <a:lnTo>
                    <a:pt x="278" y="30"/>
                  </a:lnTo>
                  <a:lnTo>
                    <a:pt x="278" y="30"/>
                  </a:lnTo>
                  <a:lnTo>
                    <a:pt x="266" y="27"/>
                  </a:lnTo>
                  <a:lnTo>
                    <a:pt x="258" y="25"/>
                  </a:lnTo>
                  <a:lnTo>
                    <a:pt x="248" y="25"/>
                  </a:lnTo>
                  <a:lnTo>
                    <a:pt x="242" y="27"/>
                  </a:lnTo>
                  <a:lnTo>
                    <a:pt x="238" y="30"/>
                  </a:lnTo>
                  <a:lnTo>
                    <a:pt x="238" y="30"/>
                  </a:lnTo>
                  <a:lnTo>
                    <a:pt x="229" y="32"/>
                  </a:lnTo>
                  <a:lnTo>
                    <a:pt x="227" y="32"/>
                  </a:lnTo>
                  <a:lnTo>
                    <a:pt x="224" y="31"/>
                  </a:lnTo>
                  <a:lnTo>
                    <a:pt x="218" y="28"/>
                  </a:lnTo>
                  <a:lnTo>
                    <a:pt x="212" y="20"/>
                  </a:lnTo>
                  <a:lnTo>
                    <a:pt x="212" y="20"/>
                  </a:lnTo>
                  <a:lnTo>
                    <a:pt x="209" y="24"/>
                  </a:lnTo>
                  <a:lnTo>
                    <a:pt x="207" y="25"/>
                  </a:lnTo>
                  <a:lnTo>
                    <a:pt x="204" y="27"/>
                  </a:lnTo>
                  <a:lnTo>
                    <a:pt x="201" y="25"/>
                  </a:lnTo>
                  <a:lnTo>
                    <a:pt x="194" y="22"/>
                  </a:lnTo>
                  <a:lnTo>
                    <a:pt x="187" y="18"/>
                  </a:lnTo>
                  <a:lnTo>
                    <a:pt x="174" y="5"/>
                  </a:lnTo>
                  <a:lnTo>
                    <a:pt x="168" y="1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60" y="0"/>
                  </a:lnTo>
                  <a:lnTo>
                    <a:pt x="158" y="1"/>
                  </a:lnTo>
                  <a:lnTo>
                    <a:pt x="155" y="7"/>
                  </a:lnTo>
                  <a:lnTo>
                    <a:pt x="153" y="11"/>
                  </a:lnTo>
                  <a:lnTo>
                    <a:pt x="151" y="13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3" y="10"/>
                  </a:lnTo>
                  <a:lnTo>
                    <a:pt x="140" y="10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27" y="14"/>
                  </a:lnTo>
                  <a:lnTo>
                    <a:pt x="124" y="14"/>
                  </a:lnTo>
                  <a:lnTo>
                    <a:pt x="120" y="13"/>
                  </a:lnTo>
                  <a:lnTo>
                    <a:pt x="114" y="10"/>
                  </a:lnTo>
                  <a:lnTo>
                    <a:pt x="110" y="7"/>
                  </a:lnTo>
                  <a:lnTo>
                    <a:pt x="110" y="7"/>
                  </a:lnTo>
                  <a:lnTo>
                    <a:pt x="104" y="7"/>
                  </a:lnTo>
                  <a:lnTo>
                    <a:pt x="99" y="7"/>
                  </a:lnTo>
                  <a:lnTo>
                    <a:pt x="91" y="8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79" y="7"/>
                  </a:lnTo>
                  <a:lnTo>
                    <a:pt x="69" y="7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3" y="18"/>
                  </a:lnTo>
                  <a:lnTo>
                    <a:pt x="62" y="21"/>
                  </a:lnTo>
                  <a:lnTo>
                    <a:pt x="54" y="25"/>
                  </a:lnTo>
                  <a:lnTo>
                    <a:pt x="54" y="25"/>
                  </a:lnTo>
                  <a:lnTo>
                    <a:pt x="52" y="28"/>
                  </a:lnTo>
                  <a:lnTo>
                    <a:pt x="50" y="31"/>
                  </a:lnTo>
                  <a:lnTo>
                    <a:pt x="50" y="38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0" y="57"/>
                  </a:lnTo>
                  <a:lnTo>
                    <a:pt x="47" y="61"/>
                  </a:lnTo>
                  <a:lnTo>
                    <a:pt x="45" y="62"/>
                  </a:lnTo>
                  <a:lnTo>
                    <a:pt x="40" y="64"/>
                  </a:lnTo>
                  <a:lnTo>
                    <a:pt x="29" y="64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18" y="69"/>
                  </a:lnTo>
                  <a:lnTo>
                    <a:pt x="15" y="72"/>
                  </a:lnTo>
                  <a:lnTo>
                    <a:pt x="8" y="78"/>
                  </a:lnTo>
                  <a:lnTo>
                    <a:pt x="5" y="82"/>
                  </a:lnTo>
                  <a:lnTo>
                    <a:pt x="2" y="85"/>
                  </a:lnTo>
                  <a:lnTo>
                    <a:pt x="0" y="89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6" y="102"/>
                  </a:lnTo>
                  <a:lnTo>
                    <a:pt x="10" y="111"/>
                  </a:lnTo>
                  <a:lnTo>
                    <a:pt x="10" y="111"/>
                  </a:lnTo>
                  <a:lnTo>
                    <a:pt x="13" y="114"/>
                  </a:lnTo>
                  <a:lnTo>
                    <a:pt x="15" y="114"/>
                  </a:lnTo>
                  <a:lnTo>
                    <a:pt x="20" y="115"/>
                  </a:lnTo>
                  <a:lnTo>
                    <a:pt x="25" y="115"/>
                  </a:lnTo>
                  <a:lnTo>
                    <a:pt x="27" y="118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32" y="126"/>
                  </a:lnTo>
                  <a:lnTo>
                    <a:pt x="33" y="132"/>
                  </a:lnTo>
                  <a:lnTo>
                    <a:pt x="36" y="136"/>
                  </a:lnTo>
                  <a:lnTo>
                    <a:pt x="45" y="139"/>
                  </a:lnTo>
                  <a:lnTo>
                    <a:pt x="45" y="139"/>
                  </a:lnTo>
                  <a:lnTo>
                    <a:pt x="47" y="141"/>
                  </a:lnTo>
                  <a:lnTo>
                    <a:pt x="49" y="142"/>
                  </a:lnTo>
                  <a:lnTo>
                    <a:pt x="53" y="148"/>
                  </a:lnTo>
                  <a:lnTo>
                    <a:pt x="57" y="159"/>
                  </a:lnTo>
                  <a:lnTo>
                    <a:pt x="57" y="159"/>
                  </a:lnTo>
                  <a:lnTo>
                    <a:pt x="60" y="166"/>
                  </a:lnTo>
                  <a:lnTo>
                    <a:pt x="66" y="176"/>
                  </a:lnTo>
                  <a:lnTo>
                    <a:pt x="70" y="180"/>
                  </a:lnTo>
                  <a:lnTo>
                    <a:pt x="73" y="183"/>
                  </a:lnTo>
                  <a:lnTo>
                    <a:pt x="77" y="183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6" y="168"/>
                  </a:lnTo>
                  <a:lnTo>
                    <a:pt x="89" y="163"/>
                  </a:lnTo>
                  <a:lnTo>
                    <a:pt x="90" y="162"/>
                  </a:lnTo>
                  <a:lnTo>
                    <a:pt x="93" y="160"/>
                  </a:lnTo>
                  <a:lnTo>
                    <a:pt x="97" y="160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16" y="166"/>
                  </a:lnTo>
                  <a:lnTo>
                    <a:pt x="120" y="169"/>
                  </a:lnTo>
                  <a:lnTo>
                    <a:pt x="130" y="179"/>
                  </a:lnTo>
                  <a:lnTo>
                    <a:pt x="136" y="183"/>
                  </a:lnTo>
                  <a:lnTo>
                    <a:pt x="141" y="186"/>
                  </a:lnTo>
                  <a:lnTo>
                    <a:pt x="147" y="185"/>
                  </a:lnTo>
                  <a:lnTo>
                    <a:pt x="150" y="183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7" y="179"/>
                  </a:lnTo>
                  <a:lnTo>
                    <a:pt x="160" y="179"/>
                  </a:lnTo>
                  <a:lnTo>
                    <a:pt x="163" y="180"/>
                  </a:lnTo>
                  <a:lnTo>
                    <a:pt x="164" y="182"/>
                  </a:lnTo>
                  <a:lnTo>
                    <a:pt x="167" y="185"/>
                  </a:lnTo>
                  <a:lnTo>
                    <a:pt x="170" y="186"/>
                  </a:lnTo>
                  <a:lnTo>
                    <a:pt x="174" y="185"/>
                  </a:lnTo>
                  <a:lnTo>
                    <a:pt x="177" y="183"/>
                  </a:lnTo>
                  <a:lnTo>
                    <a:pt x="177" y="183"/>
                  </a:lnTo>
                  <a:lnTo>
                    <a:pt x="182" y="180"/>
                  </a:lnTo>
                  <a:lnTo>
                    <a:pt x="188" y="179"/>
                  </a:lnTo>
                  <a:lnTo>
                    <a:pt x="194" y="182"/>
                  </a:lnTo>
                  <a:lnTo>
                    <a:pt x="198" y="185"/>
                  </a:lnTo>
                  <a:lnTo>
                    <a:pt x="201" y="189"/>
                  </a:lnTo>
                  <a:lnTo>
                    <a:pt x="202" y="195"/>
                  </a:lnTo>
                  <a:lnTo>
                    <a:pt x="199" y="199"/>
                  </a:lnTo>
                  <a:lnTo>
                    <a:pt x="195" y="205"/>
                  </a:lnTo>
                  <a:lnTo>
                    <a:pt x="195" y="205"/>
                  </a:lnTo>
                  <a:lnTo>
                    <a:pt x="192" y="210"/>
                  </a:lnTo>
                  <a:lnTo>
                    <a:pt x="191" y="222"/>
                  </a:lnTo>
                  <a:lnTo>
                    <a:pt x="191" y="233"/>
                  </a:lnTo>
                  <a:lnTo>
                    <a:pt x="191" y="240"/>
                  </a:lnTo>
                  <a:lnTo>
                    <a:pt x="191" y="240"/>
                  </a:lnTo>
                  <a:lnTo>
                    <a:pt x="199" y="247"/>
                  </a:lnTo>
                  <a:lnTo>
                    <a:pt x="201" y="252"/>
                  </a:lnTo>
                  <a:lnTo>
                    <a:pt x="201" y="257"/>
                  </a:lnTo>
                  <a:lnTo>
                    <a:pt x="201" y="257"/>
                  </a:lnTo>
                  <a:lnTo>
                    <a:pt x="197" y="267"/>
                  </a:lnTo>
                  <a:lnTo>
                    <a:pt x="197" y="267"/>
                  </a:lnTo>
                  <a:lnTo>
                    <a:pt x="197" y="273"/>
                  </a:lnTo>
                  <a:lnTo>
                    <a:pt x="198" y="279"/>
                  </a:lnTo>
                  <a:lnTo>
                    <a:pt x="198" y="279"/>
                  </a:lnTo>
                  <a:lnTo>
                    <a:pt x="198" y="279"/>
                  </a:lnTo>
                  <a:lnTo>
                    <a:pt x="198" y="279"/>
                  </a:lnTo>
                  <a:lnTo>
                    <a:pt x="201" y="277"/>
                  </a:lnTo>
                  <a:lnTo>
                    <a:pt x="204" y="277"/>
                  </a:lnTo>
                  <a:lnTo>
                    <a:pt x="205" y="277"/>
                  </a:lnTo>
                  <a:lnTo>
                    <a:pt x="205" y="277"/>
                  </a:lnTo>
                  <a:lnTo>
                    <a:pt x="211" y="279"/>
                  </a:lnTo>
                  <a:lnTo>
                    <a:pt x="215" y="280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1" y="274"/>
                  </a:lnTo>
                  <a:lnTo>
                    <a:pt x="219" y="269"/>
                  </a:lnTo>
                  <a:lnTo>
                    <a:pt x="219" y="269"/>
                  </a:lnTo>
                  <a:lnTo>
                    <a:pt x="221" y="263"/>
                  </a:lnTo>
                  <a:lnTo>
                    <a:pt x="225" y="260"/>
                  </a:lnTo>
                  <a:lnTo>
                    <a:pt x="229" y="259"/>
                  </a:lnTo>
                  <a:lnTo>
                    <a:pt x="235" y="260"/>
                  </a:lnTo>
                  <a:lnTo>
                    <a:pt x="235" y="260"/>
                  </a:lnTo>
                  <a:lnTo>
                    <a:pt x="241" y="261"/>
                  </a:lnTo>
                  <a:lnTo>
                    <a:pt x="244" y="263"/>
                  </a:lnTo>
                  <a:lnTo>
                    <a:pt x="246" y="261"/>
                  </a:lnTo>
                  <a:lnTo>
                    <a:pt x="248" y="259"/>
                  </a:lnTo>
                  <a:lnTo>
                    <a:pt x="249" y="250"/>
                  </a:lnTo>
                  <a:lnTo>
                    <a:pt x="251" y="247"/>
                  </a:lnTo>
                  <a:lnTo>
                    <a:pt x="254" y="243"/>
                  </a:lnTo>
                  <a:lnTo>
                    <a:pt x="254" y="243"/>
                  </a:lnTo>
                  <a:lnTo>
                    <a:pt x="255" y="240"/>
                  </a:lnTo>
                  <a:lnTo>
                    <a:pt x="255" y="236"/>
                  </a:lnTo>
                  <a:lnTo>
                    <a:pt x="255" y="229"/>
                  </a:lnTo>
                  <a:lnTo>
                    <a:pt x="255" y="229"/>
                  </a:lnTo>
                  <a:lnTo>
                    <a:pt x="255" y="222"/>
                  </a:lnTo>
                  <a:lnTo>
                    <a:pt x="258" y="215"/>
                  </a:lnTo>
                  <a:lnTo>
                    <a:pt x="262" y="200"/>
                  </a:lnTo>
                  <a:lnTo>
                    <a:pt x="262" y="200"/>
                  </a:lnTo>
                  <a:lnTo>
                    <a:pt x="266" y="192"/>
                  </a:lnTo>
                  <a:lnTo>
                    <a:pt x="269" y="185"/>
                  </a:lnTo>
                  <a:lnTo>
                    <a:pt x="275" y="180"/>
                  </a:lnTo>
                  <a:lnTo>
                    <a:pt x="283" y="176"/>
                  </a:lnTo>
                  <a:lnTo>
                    <a:pt x="283" y="176"/>
                  </a:lnTo>
                  <a:lnTo>
                    <a:pt x="288" y="176"/>
                  </a:lnTo>
                  <a:lnTo>
                    <a:pt x="292" y="176"/>
                  </a:lnTo>
                  <a:lnTo>
                    <a:pt x="302" y="179"/>
                  </a:lnTo>
                  <a:lnTo>
                    <a:pt x="308" y="180"/>
                  </a:lnTo>
                  <a:lnTo>
                    <a:pt x="312" y="180"/>
                  </a:lnTo>
                  <a:lnTo>
                    <a:pt x="316" y="179"/>
                  </a:lnTo>
                  <a:lnTo>
                    <a:pt x="318" y="176"/>
                  </a:lnTo>
                  <a:lnTo>
                    <a:pt x="318" y="176"/>
                  </a:lnTo>
                  <a:lnTo>
                    <a:pt x="320" y="170"/>
                  </a:lnTo>
                  <a:lnTo>
                    <a:pt x="325" y="166"/>
                  </a:lnTo>
                  <a:lnTo>
                    <a:pt x="329" y="165"/>
                  </a:lnTo>
                  <a:lnTo>
                    <a:pt x="335" y="163"/>
                  </a:lnTo>
                  <a:lnTo>
                    <a:pt x="340" y="163"/>
                  </a:lnTo>
                  <a:lnTo>
                    <a:pt x="346" y="163"/>
                  </a:lnTo>
                  <a:lnTo>
                    <a:pt x="352" y="160"/>
                  </a:lnTo>
                  <a:lnTo>
                    <a:pt x="356" y="155"/>
                  </a:lnTo>
                  <a:lnTo>
                    <a:pt x="356" y="155"/>
                  </a:lnTo>
                  <a:lnTo>
                    <a:pt x="359" y="153"/>
                  </a:lnTo>
                  <a:lnTo>
                    <a:pt x="362" y="152"/>
                  </a:lnTo>
                  <a:lnTo>
                    <a:pt x="370" y="151"/>
                  </a:lnTo>
                  <a:lnTo>
                    <a:pt x="380" y="153"/>
                  </a:lnTo>
                  <a:lnTo>
                    <a:pt x="393" y="156"/>
                  </a:lnTo>
                  <a:lnTo>
                    <a:pt x="393" y="156"/>
                  </a:lnTo>
                  <a:lnTo>
                    <a:pt x="387" y="151"/>
                  </a:lnTo>
                  <a:lnTo>
                    <a:pt x="383" y="143"/>
                  </a:lnTo>
                  <a:lnTo>
                    <a:pt x="383" y="143"/>
                  </a:lnTo>
                  <a:close/>
                </a:path>
              </a:pathLst>
            </a:custGeom>
            <a:solidFill>
              <a:srgbClr val="ffaf25"/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CustomShape 33"/>
            <p:cNvSpPr/>
            <p:nvPr/>
          </p:nvSpPr>
          <p:spPr>
            <a:xfrm>
              <a:off x="2862720" y="4483800"/>
              <a:ext cx="186840" cy="339840"/>
            </a:xfrm>
            <a:custGeom>
              <a:avLst/>
              <a:gdLst/>
              <a:ahLst/>
              <a:rect l="l" t="t" r="r" b="b"/>
              <a:pathLst>
                <a:path w="146" h="265">
                  <a:moveTo>
                    <a:pt x="10" y="23"/>
                  </a:moveTo>
                  <a:lnTo>
                    <a:pt x="10" y="23"/>
                  </a:lnTo>
                  <a:lnTo>
                    <a:pt x="5" y="29"/>
                  </a:lnTo>
                  <a:lnTo>
                    <a:pt x="4" y="36"/>
                  </a:lnTo>
                  <a:lnTo>
                    <a:pt x="3" y="40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63"/>
                  </a:lnTo>
                  <a:lnTo>
                    <a:pt x="4" y="73"/>
                  </a:lnTo>
                  <a:lnTo>
                    <a:pt x="1" y="8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4" y="101"/>
                  </a:lnTo>
                  <a:lnTo>
                    <a:pt x="20" y="107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7" y="117"/>
                  </a:lnTo>
                  <a:lnTo>
                    <a:pt x="28" y="121"/>
                  </a:lnTo>
                  <a:lnTo>
                    <a:pt x="30" y="131"/>
                  </a:lnTo>
                  <a:lnTo>
                    <a:pt x="27" y="141"/>
                  </a:lnTo>
                  <a:lnTo>
                    <a:pt x="24" y="151"/>
                  </a:lnTo>
                  <a:lnTo>
                    <a:pt x="15" y="171"/>
                  </a:lnTo>
                  <a:lnTo>
                    <a:pt x="11" y="181"/>
                  </a:lnTo>
                  <a:lnTo>
                    <a:pt x="8" y="190"/>
                  </a:lnTo>
                  <a:lnTo>
                    <a:pt x="8" y="190"/>
                  </a:lnTo>
                  <a:lnTo>
                    <a:pt x="8" y="195"/>
                  </a:lnTo>
                  <a:lnTo>
                    <a:pt x="10" y="198"/>
                  </a:lnTo>
                  <a:lnTo>
                    <a:pt x="11" y="201"/>
                  </a:lnTo>
                  <a:lnTo>
                    <a:pt x="14" y="204"/>
                  </a:lnTo>
                  <a:lnTo>
                    <a:pt x="20" y="207"/>
                  </a:lnTo>
                  <a:lnTo>
                    <a:pt x="27" y="210"/>
                  </a:lnTo>
                  <a:lnTo>
                    <a:pt x="34" y="211"/>
                  </a:lnTo>
                  <a:lnTo>
                    <a:pt x="35" y="214"/>
                  </a:lnTo>
                  <a:lnTo>
                    <a:pt x="37" y="215"/>
                  </a:lnTo>
                  <a:lnTo>
                    <a:pt x="38" y="218"/>
                  </a:lnTo>
                  <a:lnTo>
                    <a:pt x="37" y="222"/>
                  </a:lnTo>
                  <a:lnTo>
                    <a:pt x="35" y="227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28" y="238"/>
                  </a:lnTo>
                  <a:lnTo>
                    <a:pt x="25" y="244"/>
                  </a:lnTo>
                  <a:lnTo>
                    <a:pt x="25" y="248"/>
                  </a:lnTo>
                  <a:lnTo>
                    <a:pt x="27" y="252"/>
                  </a:lnTo>
                  <a:lnTo>
                    <a:pt x="30" y="256"/>
                  </a:lnTo>
                  <a:lnTo>
                    <a:pt x="32" y="259"/>
                  </a:lnTo>
                  <a:lnTo>
                    <a:pt x="41" y="265"/>
                  </a:lnTo>
                  <a:lnTo>
                    <a:pt x="41" y="265"/>
                  </a:lnTo>
                  <a:lnTo>
                    <a:pt x="45" y="255"/>
                  </a:lnTo>
                  <a:lnTo>
                    <a:pt x="49" y="246"/>
                  </a:lnTo>
                  <a:lnTo>
                    <a:pt x="49" y="246"/>
                  </a:lnTo>
                  <a:lnTo>
                    <a:pt x="51" y="244"/>
                  </a:lnTo>
                  <a:lnTo>
                    <a:pt x="54" y="242"/>
                  </a:lnTo>
                  <a:lnTo>
                    <a:pt x="62" y="239"/>
                  </a:lnTo>
                  <a:lnTo>
                    <a:pt x="72" y="237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88" y="225"/>
                  </a:lnTo>
                  <a:lnTo>
                    <a:pt x="96" y="219"/>
                  </a:lnTo>
                  <a:lnTo>
                    <a:pt x="101" y="215"/>
                  </a:lnTo>
                  <a:lnTo>
                    <a:pt x="103" y="212"/>
                  </a:lnTo>
                  <a:lnTo>
                    <a:pt x="106" y="208"/>
                  </a:lnTo>
                  <a:lnTo>
                    <a:pt x="108" y="202"/>
                  </a:lnTo>
                  <a:lnTo>
                    <a:pt x="108" y="202"/>
                  </a:lnTo>
                  <a:lnTo>
                    <a:pt x="108" y="197"/>
                  </a:lnTo>
                  <a:lnTo>
                    <a:pt x="106" y="191"/>
                  </a:lnTo>
                  <a:lnTo>
                    <a:pt x="105" y="180"/>
                  </a:lnTo>
                  <a:lnTo>
                    <a:pt x="103" y="174"/>
                  </a:lnTo>
                  <a:lnTo>
                    <a:pt x="103" y="168"/>
                  </a:lnTo>
                  <a:lnTo>
                    <a:pt x="105" y="164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11" y="155"/>
                  </a:lnTo>
                  <a:lnTo>
                    <a:pt x="112" y="151"/>
                  </a:lnTo>
                  <a:lnTo>
                    <a:pt x="112" y="144"/>
                  </a:lnTo>
                  <a:lnTo>
                    <a:pt x="113" y="140"/>
                  </a:lnTo>
                  <a:lnTo>
                    <a:pt x="115" y="137"/>
                  </a:lnTo>
                  <a:lnTo>
                    <a:pt x="118" y="136"/>
                  </a:lnTo>
                  <a:lnTo>
                    <a:pt x="123" y="136"/>
                  </a:lnTo>
                  <a:lnTo>
                    <a:pt x="123" y="136"/>
                  </a:lnTo>
                  <a:lnTo>
                    <a:pt x="128" y="134"/>
                  </a:lnTo>
                  <a:lnTo>
                    <a:pt x="132" y="133"/>
                  </a:lnTo>
                  <a:lnTo>
                    <a:pt x="135" y="131"/>
                  </a:lnTo>
                  <a:lnTo>
                    <a:pt x="136" y="127"/>
                  </a:lnTo>
                  <a:lnTo>
                    <a:pt x="138" y="120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45" y="107"/>
                  </a:lnTo>
                  <a:lnTo>
                    <a:pt x="146" y="101"/>
                  </a:lnTo>
                  <a:lnTo>
                    <a:pt x="146" y="101"/>
                  </a:lnTo>
                  <a:lnTo>
                    <a:pt x="126" y="91"/>
                  </a:lnTo>
                  <a:lnTo>
                    <a:pt x="118" y="87"/>
                  </a:lnTo>
                  <a:lnTo>
                    <a:pt x="112" y="83"/>
                  </a:lnTo>
                  <a:lnTo>
                    <a:pt x="112" y="83"/>
                  </a:lnTo>
                  <a:lnTo>
                    <a:pt x="109" y="79"/>
                  </a:lnTo>
                  <a:lnTo>
                    <a:pt x="105" y="77"/>
                  </a:lnTo>
                  <a:lnTo>
                    <a:pt x="99" y="77"/>
                  </a:lnTo>
                  <a:lnTo>
                    <a:pt x="95" y="77"/>
                  </a:lnTo>
                  <a:lnTo>
                    <a:pt x="85" y="80"/>
                  </a:lnTo>
                  <a:lnTo>
                    <a:pt x="79" y="80"/>
                  </a:lnTo>
                  <a:lnTo>
                    <a:pt x="75" y="79"/>
                  </a:lnTo>
                  <a:lnTo>
                    <a:pt x="75" y="79"/>
                  </a:lnTo>
                  <a:lnTo>
                    <a:pt x="74" y="76"/>
                  </a:lnTo>
                  <a:lnTo>
                    <a:pt x="74" y="73"/>
                  </a:lnTo>
                  <a:lnTo>
                    <a:pt x="74" y="69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65" y="56"/>
                  </a:lnTo>
                  <a:lnTo>
                    <a:pt x="62" y="52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62" y="40"/>
                  </a:lnTo>
                  <a:lnTo>
                    <a:pt x="61" y="36"/>
                  </a:lnTo>
                  <a:lnTo>
                    <a:pt x="57" y="27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39" y="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7" y="6"/>
                  </a:lnTo>
                  <a:lnTo>
                    <a:pt x="20" y="12"/>
                  </a:lnTo>
                  <a:lnTo>
                    <a:pt x="14" y="17"/>
                  </a:lnTo>
                  <a:lnTo>
                    <a:pt x="10" y="23"/>
                  </a:lnTo>
                  <a:lnTo>
                    <a:pt x="10" y="2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3" name="CustomShape 34"/>
            <p:cNvSpPr/>
            <p:nvPr/>
          </p:nvSpPr>
          <p:spPr>
            <a:xfrm>
              <a:off x="2629440" y="4396320"/>
              <a:ext cx="103320" cy="140760"/>
            </a:xfrm>
            <a:custGeom>
              <a:avLst/>
              <a:gdLst/>
              <a:ahLst/>
              <a:rect l="l" t="t" r="r" b="b"/>
              <a:pathLst>
                <a:path w="81" h="110">
                  <a:moveTo>
                    <a:pt x="48" y="39"/>
                  </a:moveTo>
                  <a:lnTo>
                    <a:pt x="48" y="39"/>
                  </a:lnTo>
                  <a:lnTo>
                    <a:pt x="45" y="36"/>
                  </a:lnTo>
                  <a:lnTo>
                    <a:pt x="42" y="34"/>
                  </a:lnTo>
                  <a:lnTo>
                    <a:pt x="37" y="34"/>
                  </a:lnTo>
                  <a:lnTo>
                    <a:pt x="31" y="34"/>
                  </a:lnTo>
                  <a:lnTo>
                    <a:pt x="28" y="34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5" y="29"/>
                  </a:lnTo>
                  <a:lnTo>
                    <a:pt x="24" y="24"/>
                  </a:lnTo>
                  <a:lnTo>
                    <a:pt x="24" y="20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8" y="11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1" y="3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0"/>
                  </a:lnTo>
                  <a:lnTo>
                    <a:pt x="8" y="14"/>
                  </a:lnTo>
                  <a:lnTo>
                    <a:pt x="7" y="19"/>
                  </a:lnTo>
                  <a:lnTo>
                    <a:pt x="7" y="24"/>
                  </a:lnTo>
                  <a:lnTo>
                    <a:pt x="8" y="3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1" y="53"/>
                  </a:lnTo>
                  <a:lnTo>
                    <a:pt x="8" y="57"/>
                  </a:lnTo>
                  <a:lnTo>
                    <a:pt x="4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5" y="77"/>
                  </a:lnTo>
                  <a:lnTo>
                    <a:pt x="10" y="85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7" y="98"/>
                  </a:lnTo>
                  <a:lnTo>
                    <a:pt x="18" y="103"/>
                  </a:lnTo>
                  <a:lnTo>
                    <a:pt x="21" y="105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32" y="107"/>
                  </a:lnTo>
                  <a:lnTo>
                    <a:pt x="38" y="110"/>
                  </a:lnTo>
                  <a:lnTo>
                    <a:pt x="44" y="110"/>
                  </a:lnTo>
                  <a:lnTo>
                    <a:pt x="47" y="110"/>
                  </a:lnTo>
                  <a:lnTo>
                    <a:pt x="48" y="107"/>
                  </a:lnTo>
                  <a:lnTo>
                    <a:pt x="48" y="107"/>
                  </a:lnTo>
                  <a:lnTo>
                    <a:pt x="57" y="93"/>
                  </a:lnTo>
                  <a:lnTo>
                    <a:pt x="61" y="87"/>
                  </a:lnTo>
                  <a:lnTo>
                    <a:pt x="64" y="85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72" y="85"/>
                  </a:lnTo>
                  <a:lnTo>
                    <a:pt x="76" y="83"/>
                  </a:lnTo>
                  <a:lnTo>
                    <a:pt x="79" y="80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79" y="66"/>
                  </a:lnTo>
                  <a:lnTo>
                    <a:pt x="78" y="57"/>
                  </a:lnTo>
                  <a:lnTo>
                    <a:pt x="75" y="50"/>
                  </a:lnTo>
                  <a:lnTo>
                    <a:pt x="72" y="47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57" y="43"/>
                  </a:lnTo>
                  <a:lnTo>
                    <a:pt x="51" y="41"/>
                  </a:lnTo>
                  <a:lnTo>
                    <a:pt x="48" y="39"/>
                  </a:lnTo>
                  <a:lnTo>
                    <a:pt x="48" y="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4" name="CustomShape 35"/>
            <p:cNvSpPr/>
            <p:nvPr/>
          </p:nvSpPr>
          <p:spPr>
            <a:xfrm>
              <a:off x="2716920" y="4418280"/>
              <a:ext cx="185400" cy="133200"/>
            </a:xfrm>
            <a:custGeom>
              <a:avLst/>
              <a:gdLst/>
              <a:ahLst/>
              <a:rect l="l" t="t" r="r" b="b"/>
              <a:pathLst>
                <a:path w="145" h="104">
                  <a:moveTo>
                    <a:pt x="145" y="44"/>
                  </a:moveTo>
                  <a:lnTo>
                    <a:pt x="145" y="44"/>
                  </a:lnTo>
                  <a:lnTo>
                    <a:pt x="141" y="30"/>
                  </a:lnTo>
                  <a:lnTo>
                    <a:pt x="136" y="22"/>
                  </a:lnTo>
                  <a:lnTo>
                    <a:pt x="132" y="14"/>
                  </a:lnTo>
                  <a:lnTo>
                    <a:pt x="126" y="7"/>
                  </a:lnTo>
                  <a:lnTo>
                    <a:pt x="121" y="3"/>
                  </a:lnTo>
                  <a:lnTo>
                    <a:pt x="114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1" y="2"/>
                  </a:lnTo>
                  <a:lnTo>
                    <a:pt x="97" y="6"/>
                  </a:lnTo>
                  <a:lnTo>
                    <a:pt x="91" y="7"/>
                  </a:lnTo>
                  <a:lnTo>
                    <a:pt x="90" y="6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2" y="3"/>
                  </a:lnTo>
                  <a:lnTo>
                    <a:pt x="78" y="3"/>
                  </a:lnTo>
                  <a:lnTo>
                    <a:pt x="70" y="4"/>
                  </a:lnTo>
                  <a:lnTo>
                    <a:pt x="61" y="9"/>
                  </a:lnTo>
                  <a:lnTo>
                    <a:pt x="57" y="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45" y="7"/>
                  </a:lnTo>
                  <a:lnTo>
                    <a:pt x="37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7" y="9"/>
                  </a:lnTo>
                  <a:lnTo>
                    <a:pt x="10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9"/>
                  </a:lnTo>
                  <a:lnTo>
                    <a:pt x="7" y="31"/>
                  </a:lnTo>
                  <a:lnTo>
                    <a:pt x="10" y="40"/>
                  </a:lnTo>
                  <a:lnTo>
                    <a:pt x="11" y="49"/>
                  </a:lnTo>
                  <a:lnTo>
                    <a:pt x="13" y="56"/>
                  </a:lnTo>
                  <a:lnTo>
                    <a:pt x="13" y="56"/>
                  </a:lnTo>
                  <a:lnTo>
                    <a:pt x="16" y="53"/>
                  </a:lnTo>
                  <a:lnTo>
                    <a:pt x="17" y="51"/>
                  </a:lnTo>
                  <a:lnTo>
                    <a:pt x="18" y="51"/>
                  </a:lnTo>
                  <a:lnTo>
                    <a:pt x="21" y="53"/>
                  </a:lnTo>
                  <a:lnTo>
                    <a:pt x="27" y="56"/>
                  </a:lnTo>
                  <a:lnTo>
                    <a:pt x="30" y="57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41" y="57"/>
                  </a:lnTo>
                  <a:lnTo>
                    <a:pt x="43" y="61"/>
                  </a:lnTo>
                  <a:lnTo>
                    <a:pt x="43" y="66"/>
                  </a:lnTo>
                  <a:lnTo>
                    <a:pt x="43" y="71"/>
                  </a:lnTo>
                  <a:lnTo>
                    <a:pt x="43" y="77"/>
                  </a:lnTo>
                  <a:lnTo>
                    <a:pt x="44" y="81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60" y="90"/>
                  </a:lnTo>
                  <a:lnTo>
                    <a:pt x="65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5" y="93"/>
                  </a:lnTo>
                  <a:lnTo>
                    <a:pt x="78" y="94"/>
                  </a:lnTo>
                  <a:lnTo>
                    <a:pt x="84" y="98"/>
                  </a:lnTo>
                  <a:lnTo>
                    <a:pt x="90" y="103"/>
                  </a:lnTo>
                  <a:lnTo>
                    <a:pt x="92" y="104"/>
                  </a:lnTo>
                  <a:lnTo>
                    <a:pt x="94" y="104"/>
                  </a:lnTo>
                  <a:lnTo>
                    <a:pt x="94" y="104"/>
                  </a:lnTo>
                  <a:lnTo>
                    <a:pt x="102" y="98"/>
                  </a:lnTo>
                  <a:lnTo>
                    <a:pt x="108" y="95"/>
                  </a:lnTo>
                  <a:lnTo>
                    <a:pt x="111" y="95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7" y="91"/>
                  </a:lnTo>
                  <a:lnTo>
                    <a:pt x="118" y="87"/>
                  </a:lnTo>
                  <a:lnTo>
                    <a:pt x="119" y="80"/>
                  </a:lnTo>
                  <a:lnTo>
                    <a:pt x="124" y="74"/>
                  </a:lnTo>
                  <a:lnTo>
                    <a:pt x="124" y="74"/>
                  </a:lnTo>
                  <a:lnTo>
                    <a:pt x="129" y="67"/>
                  </a:lnTo>
                  <a:lnTo>
                    <a:pt x="138" y="60"/>
                  </a:lnTo>
                  <a:lnTo>
                    <a:pt x="141" y="57"/>
                  </a:lnTo>
                  <a:lnTo>
                    <a:pt x="144" y="53"/>
                  </a:lnTo>
                  <a:lnTo>
                    <a:pt x="145" y="49"/>
                  </a:lnTo>
                  <a:lnTo>
                    <a:pt x="145" y="44"/>
                  </a:lnTo>
                  <a:lnTo>
                    <a:pt x="145" y="4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CustomShape 36"/>
            <p:cNvSpPr/>
            <p:nvPr/>
          </p:nvSpPr>
          <p:spPr>
            <a:xfrm>
              <a:off x="3089880" y="4316760"/>
              <a:ext cx="266400" cy="221760"/>
            </a:xfrm>
            <a:custGeom>
              <a:avLst/>
              <a:gdLst/>
              <a:ahLst/>
              <a:rect l="l" t="t" r="r" b="b"/>
              <a:pathLst>
                <a:path w="208" h="173">
                  <a:moveTo>
                    <a:pt x="194" y="125"/>
                  </a:moveTo>
                  <a:lnTo>
                    <a:pt x="194" y="125"/>
                  </a:lnTo>
                  <a:lnTo>
                    <a:pt x="177" y="95"/>
                  </a:lnTo>
                  <a:lnTo>
                    <a:pt x="171" y="79"/>
                  </a:lnTo>
                  <a:lnTo>
                    <a:pt x="168" y="71"/>
                  </a:lnTo>
                  <a:lnTo>
                    <a:pt x="167" y="62"/>
                  </a:lnTo>
                  <a:lnTo>
                    <a:pt x="167" y="62"/>
                  </a:lnTo>
                  <a:lnTo>
                    <a:pt x="167" y="55"/>
                  </a:lnTo>
                  <a:lnTo>
                    <a:pt x="170" y="45"/>
                  </a:lnTo>
                  <a:lnTo>
                    <a:pt x="171" y="41"/>
                  </a:lnTo>
                  <a:lnTo>
                    <a:pt x="174" y="36"/>
                  </a:lnTo>
                  <a:lnTo>
                    <a:pt x="177" y="34"/>
                  </a:lnTo>
                  <a:lnTo>
                    <a:pt x="180" y="32"/>
                  </a:lnTo>
                  <a:lnTo>
                    <a:pt x="180" y="32"/>
                  </a:lnTo>
                  <a:lnTo>
                    <a:pt x="184" y="31"/>
                  </a:lnTo>
                  <a:lnTo>
                    <a:pt x="189" y="32"/>
                  </a:lnTo>
                  <a:lnTo>
                    <a:pt x="195" y="32"/>
                  </a:lnTo>
                  <a:lnTo>
                    <a:pt x="198" y="31"/>
                  </a:lnTo>
                  <a:lnTo>
                    <a:pt x="198" y="31"/>
                  </a:lnTo>
                  <a:lnTo>
                    <a:pt x="199" y="29"/>
                  </a:lnTo>
                  <a:lnTo>
                    <a:pt x="198" y="27"/>
                  </a:lnTo>
                  <a:lnTo>
                    <a:pt x="195" y="22"/>
                  </a:lnTo>
                  <a:lnTo>
                    <a:pt x="188" y="15"/>
                  </a:lnTo>
                  <a:lnTo>
                    <a:pt x="188" y="15"/>
                  </a:lnTo>
                  <a:lnTo>
                    <a:pt x="180" y="9"/>
                  </a:lnTo>
                  <a:lnTo>
                    <a:pt x="174" y="5"/>
                  </a:lnTo>
                  <a:lnTo>
                    <a:pt x="174" y="5"/>
                  </a:lnTo>
                  <a:lnTo>
                    <a:pt x="161" y="2"/>
                  </a:lnTo>
                  <a:lnTo>
                    <a:pt x="151" y="0"/>
                  </a:lnTo>
                  <a:lnTo>
                    <a:pt x="143" y="1"/>
                  </a:lnTo>
                  <a:lnTo>
                    <a:pt x="140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3" y="9"/>
                  </a:lnTo>
                  <a:lnTo>
                    <a:pt x="127" y="12"/>
                  </a:lnTo>
                  <a:lnTo>
                    <a:pt x="121" y="12"/>
                  </a:lnTo>
                  <a:lnTo>
                    <a:pt x="116" y="12"/>
                  </a:lnTo>
                  <a:lnTo>
                    <a:pt x="110" y="14"/>
                  </a:lnTo>
                  <a:lnTo>
                    <a:pt x="106" y="15"/>
                  </a:lnTo>
                  <a:lnTo>
                    <a:pt x="101" y="19"/>
                  </a:lnTo>
                  <a:lnTo>
                    <a:pt x="99" y="25"/>
                  </a:lnTo>
                  <a:lnTo>
                    <a:pt x="99" y="25"/>
                  </a:lnTo>
                  <a:lnTo>
                    <a:pt x="97" y="28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3" y="28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56" y="29"/>
                  </a:lnTo>
                  <a:lnTo>
                    <a:pt x="50" y="34"/>
                  </a:lnTo>
                  <a:lnTo>
                    <a:pt x="47" y="41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39" y="64"/>
                  </a:lnTo>
                  <a:lnTo>
                    <a:pt x="36" y="71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85"/>
                  </a:lnTo>
                  <a:lnTo>
                    <a:pt x="36" y="89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32" y="96"/>
                  </a:lnTo>
                  <a:lnTo>
                    <a:pt x="30" y="99"/>
                  </a:lnTo>
                  <a:lnTo>
                    <a:pt x="29" y="108"/>
                  </a:lnTo>
                  <a:lnTo>
                    <a:pt x="27" y="110"/>
                  </a:lnTo>
                  <a:lnTo>
                    <a:pt x="25" y="112"/>
                  </a:lnTo>
                  <a:lnTo>
                    <a:pt x="22" y="110"/>
                  </a:lnTo>
                  <a:lnTo>
                    <a:pt x="16" y="109"/>
                  </a:lnTo>
                  <a:lnTo>
                    <a:pt x="16" y="109"/>
                  </a:lnTo>
                  <a:lnTo>
                    <a:pt x="10" y="108"/>
                  </a:lnTo>
                  <a:lnTo>
                    <a:pt x="6" y="109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3"/>
                  </a:lnTo>
                  <a:lnTo>
                    <a:pt x="5" y="128"/>
                  </a:lnTo>
                  <a:lnTo>
                    <a:pt x="5" y="128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22" y="128"/>
                  </a:lnTo>
                  <a:lnTo>
                    <a:pt x="30" y="130"/>
                  </a:lnTo>
                  <a:lnTo>
                    <a:pt x="36" y="136"/>
                  </a:lnTo>
                  <a:lnTo>
                    <a:pt x="42" y="143"/>
                  </a:lnTo>
                  <a:lnTo>
                    <a:pt x="42" y="143"/>
                  </a:lnTo>
                  <a:lnTo>
                    <a:pt x="46" y="139"/>
                  </a:lnTo>
                  <a:lnTo>
                    <a:pt x="50" y="135"/>
                  </a:lnTo>
                  <a:lnTo>
                    <a:pt x="56" y="132"/>
                  </a:lnTo>
                  <a:lnTo>
                    <a:pt x="63" y="129"/>
                  </a:lnTo>
                  <a:lnTo>
                    <a:pt x="63" y="129"/>
                  </a:lnTo>
                  <a:lnTo>
                    <a:pt x="76" y="125"/>
                  </a:lnTo>
                  <a:lnTo>
                    <a:pt x="81" y="123"/>
                  </a:lnTo>
                  <a:lnTo>
                    <a:pt x="84" y="125"/>
                  </a:lnTo>
                  <a:lnTo>
                    <a:pt x="87" y="128"/>
                  </a:lnTo>
                  <a:lnTo>
                    <a:pt x="87" y="128"/>
                  </a:lnTo>
                  <a:lnTo>
                    <a:pt x="93" y="133"/>
                  </a:lnTo>
                  <a:lnTo>
                    <a:pt x="96" y="135"/>
                  </a:lnTo>
                  <a:lnTo>
                    <a:pt x="99" y="135"/>
                  </a:lnTo>
                  <a:lnTo>
                    <a:pt x="107" y="133"/>
                  </a:lnTo>
                  <a:lnTo>
                    <a:pt x="107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2"/>
                  </a:lnTo>
                  <a:lnTo>
                    <a:pt x="108" y="132"/>
                  </a:lnTo>
                  <a:lnTo>
                    <a:pt x="110" y="130"/>
                  </a:lnTo>
                  <a:lnTo>
                    <a:pt x="113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4" y="128"/>
                  </a:lnTo>
                  <a:lnTo>
                    <a:pt x="138" y="129"/>
                  </a:lnTo>
                  <a:lnTo>
                    <a:pt x="143" y="130"/>
                  </a:lnTo>
                  <a:lnTo>
                    <a:pt x="147" y="132"/>
                  </a:lnTo>
                  <a:lnTo>
                    <a:pt x="147" y="132"/>
                  </a:lnTo>
                  <a:lnTo>
                    <a:pt x="150" y="137"/>
                  </a:lnTo>
                  <a:lnTo>
                    <a:pt x="154" y="145"/>
                  </a:lnTo>
                  <a:lnTo>
                    <a:pt x="154" y="145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2" y="165"/>
                  </a:lnTo>
                  <a:lnTo>
                    <a:pt x="165" y="169"/>
                  </a:lnTo>
                  <a:lnTo>
                    <a:pt x="165" y="169"/>
                  </a:lnTo>
                  <a:lnTo>
                    <a:pt x="167" y="170"/>
                  </a:lnTo>
                  <a:lnTo>
                    <a:pt x="170" y="170"/>
                  </a:lnTo>
                  <a:lnTo>
                    <a:pt x="175" y="169"/>
                  </a:lnTo>
                  <a:lnTo>
                    <a:pt x="181" y="167"/>
                  </a:lnTo>
                  <a:lnTo>
                    <a:pt x="185" y="166"/>
                  </a:lnTo>
                  <a:lnTo>
                    <a:pt x="185" y="166"/>
                  </a:lnTo>
                  <a:lnTo>
                    <a:pt x="189" y="167"/>
                  </a:lnTo>
                  <a:lnTo>
                    <a:pt x="192" y="169"/>
                  </a:lnTo>
                  <a:lnTo>
                    <a:pt x="197" y="172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4" y="173"/>
                  </a:lnTo>
                  <a:lnTo>
                    <a:pt x="207" y="173"/>
                  </a:lnTo>
                  <a:lnTo>
                    <a:pt x="208" y="170"/>
                  </a:lnTo>
                  <a:lnTo>
                    <a:pt x="208" y="167"/>
                  </a:lnTo>
                  <a:lnTo>
                    <a:pt x="208" y="160"/>
                  </a:lnTo>
                  <a:lnTo>
                    <a:pt x="207" y="152"/>
                  </a:lnTo>
                  <a:lnTo>
                    <a:pt x="199" y="135"/>
                  </a:lnTo>
                  <a:lnTo>
                    <a:pt x="194" y="125"/>
                  </a:lnTo>
                  <a:lnTo>
                    <a:pt x="194" y="12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CustomShape 37"/>
            <p:cNvSpPr/>
            <p:nvPr/>
          </p:nvSpPr>
          <p:spPr>
            <a:xfrm>
              <a:off x="2601360" y="4473360"/>
              <a:ext cx="266400" cy="199800"/>
            </a:xfrm>
            <a:custGeom>
              <a:avLst/>
              <a:gdLst/>
              <a:ahLst/>
              <a:rect l="l" t="t" r="r" b="b"/>
              <a:pathLst>
                <a:path w="208" h="156">
                  <a:moveTo>
                    <a:pt x="208" y="61"/>
                  </a:moveTo>
                  <a:lnTo>
                    <a:pt x="208" y="61"/>
                  </a:lnTo>
                  <a:lnTo>
                    <a:pt x="205" y="55"/>
                  </a:lnTo>
                  <a:lnTo>
                    <a:pt x="202" y="52"/>
                  </a:lnTo>
                  <a:lnTo>
                    <a:pt x="199" y="52"/>
                  </a:lnTo>
                  <a:lnTo>
                    <a:pt x="195" y="54"/>
                  </a:lnTo>
                  <a:lnTo>
                    <a:pt x="188" y="58"/>
                  </a:lnTo>
                  <a:lnTo>
                    <a:pt x="184" y="61"/>
                  </a:lnTo>
                  <a:lnTo>
                    <a:pt x="184" y="61"/>
                  </a:lnTo>
                  <a:lnTo>
                    <a:pt x="182" y="61"/>
                  </a:lnTo>
                  <a:lnTo>
                    <a:pt x="180" y="60"/>
                  </a:lnTo>
                  <a:lnTo>
                    <a:pt x="174" y="55"/>
                  </a:lnTo>
                  <a:lnTo>
                    <a:pt x="168" y="51"/>
                  </a:lnTo>
                  <a:lnTo>
                    <a:pt x="165" y="50"/>
                  </a:lnTo>
                  <a:lnTo>
                    <a:pt x="161" y="50"/>
                  </a:lnTo>
                  <a:lnTo>
                    <a:pt x="161" y="50"/>
                  </a:lnTo>
                  <a:lnTo>
                    <a:pt x="155" y="50"/>
                  </a:lnTo>
                  <a:lnTo>
                    <a:pt x="150" y="47"/>
                  </a:lnTo>
                  <a:lnTo>
                    <a:pt x="138" y="41"/>
                  </a:lnTo>
                  <a:lnTo>
                    <a:pt x="138" y="41"/>
                  </a:lnTo>
                  <a:lnTo>
                    <a:pt x="134" y="38"/>
                  </a:lnTo>
                  <a:lnTo>
                    <a:pt x="133" y="34"/>
                  </a:lnTo>
                  <a:lnTo>
                    <a:pt x="133" y="28"/>
                  </a:lnTo>
                  <a:lnTo>
                    <a:pt x="133" y="23"/>
                  </a:lnTo>
                  <a:lnTo>
                    <a:pt x="133" y="18"/>
                  </a:lnTo>
                  <a:lnTo>
                    <a:pt x="131" y="14"/>
                  </a:lnTo>
                  <a:lnTo>
                    <a:pt x="128" y="13"/>
                  </a:lnTo>
                  <a:lnTo>
                    <a:pt x="123" y="13"/>
                  </a:lnTo>
                  <a:lnTo>
                    <a:pt x="123" y="13"/>
                  </a:lnTo>
                  <a:lnTo>
                    <a:pt x="120" y="14"/>
                  </a:lnTo>
                  <a:lnTo>
                    <a:pt x="117" y="13"/>
                  </a:lnTo>
                  <a:lnTo>
                    <a:pt x="111" y="10"/>
                  </a:lnTo>
                  <a:lnTo>
                    <a:pt x="108" y="8"/>
                  </a:lnTo>
                  <a:lnTo>
                    <a:pt x="107" y="8"/>
                  </a:lnTo>
                  <a:lnTo>
                    <a:pt x="104" y="11"/>
                  </a:lnTo>
                  <a:lnTo>
                    <a:pt x="103" y="14"/>
                  </a:lnTo>
                  <a:lnTo>
                    <a:pt x="103" y="14"/>
                  </a:lnTo>
                  <a:lnTo>
                    <a:pt x="101" y="20"/>
                  </a:lnTo>
                  <a:lnTo>
                    <a:pt x="98" y="23"/>
                  </a:lnTo>
                  <a:lnTo>
                    <a:pt x="94" y="25"/>
                  </a:lnTo>
                  <a:lnTo>
                    <a:pt x="89" y="25"/>
                  </a:lnTo>
                  <a:lnTo>
                    <a:pt x="89" y="25"/>
                  </a:lnTo>
                  <a:lnTo>
                    <a:pt x="86" y="25"/>
                  </a:lnTo>
                  <a:lnTo>
                    <a:pt x="83" y="27"/>
                  </a:lnTo>
                  <a:lnTo>
                    <a:pt x="79" y="33"/>
                  </a:lnTo>
                  <a:lnTo>
                    <a:pt x="70" y="47"/>
                  </a:lnTo>
                  <a:lnTo>
                    <a:pt x="70" y="47"/>
                  </a:lnTo>
                  <a:lnTo>
                    <a:pt x="69" y="50"/>
                  </a:lnTo>
                  <a:lnTo>
                    <a:pt x="66" y="50"/>
                  </a:lnTo>
                  <a:lnTo>
                    <a:pt x="60" y="50"/>
                  </a:lnTo>
                  <a:lnTo>
                    <a:pt x="54" y="47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3" y="45"/>
                  </a:lnTo>
                  <a:lnTo>
                    <a:pt x="40" y="43"/>
                  </a:lnTo>
                  <a:lnTo>
                    <a:pt x="39" y="38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2" y="25"/>
                  </a:lnTo>
                  <a:lnTo>
                    <a:pt x="27" y="17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6" y="6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27"/>
                  </a:lnTo>
                  <a:lnTo>
                    <a:pt x="3" y="31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20" y="54"/>
                  </a:lnTo>
                  <a:lnTo>
                    <a:pt x="29" y="60"/>
                  </a:lnTo>
                  <a:lnTo>
                    <a:pt x="33" y="64"/>
                  </a:lnTo>
                  <a:lnTo>
                    <a:pt x="34" y="68"/>
                  </a:lnTo>
                  <a:lnTo>
                    <a:pt x="36" y="74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6" y="102"/>
                  </a:lnTo>
                  <a:lnTo>
                    <a:pt x="37" y="122"/>
                  </a:lnTo>
                  <a:lnTo>
                    <a:pt x="37" y="122"/>
                  </a:lnTo>
                  <a:lnTo>
                    <a:pt x="39" y="129"/>
                  </a:lnTo>
                  <a:lnTo>
                    <a:pt x="44" y="136"/>
                  </a:lnTo>
                  <a:lnTo>
                    <a:pt x="50" y="142"/>
                  </a:lnTo>
                  <a:lnTo>
                    <a:pt x="56" y="146"/>
                  </a:lnTo>
                  <a:lnTo>
                    <a:pt x="56" y="146"/>
                  </a:lnTo>
                  <a:lnTo>
                    <a:pt x="64" y="146"/>
                  </a:lnTo>
                  <a:lnTo>
                    <a:pt x="71" y="145"/>
                  </a:lnTo>
                  <a:lnTo>
                    <a:pt x="76" y="145"/>
                  </a:lnTo>
                  <a:lnTo>
                    <a:pt x="79" y="146"/>
                  </a:lnTo>
                  <a:lnTo>
                    <a:pt x="83" y="149"/>
                  </a:lnTo>
                  <a:lnTo>
                    <a:pt x="87" y="152"/>
                  </a:lnTo>
                  <a:lnTo>
                    <a:pt x="87" y="152"/>
                  </a:lnTo>
                  <a:lnTo>
                    <a:pt x="91" y="155"/>
                  </a:lnTo>
                  <a:lnTo>
                    <a:pt x="94" y="156"/>
                  </a:lnTo>
                  <a:lnTo>
                    <a:pt x="98" y="156"/>
                  </a:lnTo>
                  <a:lnTo>
                    <a:pt x="103" y="156"/>
                  </a:lnTo>
                  <a:lnTo>
                    <a:pt x="113" y="153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5"/>
                  </a:lnTo>
                  <a:lnTo>
                    <a:pt x="121" y="142"/>
                  </a:lnTo>
                  <a:lnTo>
                    <a:pt x="121" y="142"/>
                  </a:lnTo>
                  <a:lnTo>
                    <a:pt x="123" y="139"/>
                  </a:lnTo>
                  <a:lnTo>
                    <a:pt x="124" y="138"/>
                  </a:lnTo>
                  <a:lnTo>
                    <a:pt x="131" y="136"/>
                  </a:lnTo>
                  <a:lnTo>
                    <a:pt x="141" y="132"/>
                  </a:lnTo>
                  <a:lnTo>
                    <a:pt x="141" y="132"/>
                  </a:lnTo>
                  <a:lnTo>
                    <a:pt x="150" y="128"/>
                  </a:lnTo>
                  <a:lnTo>
                    <a:pt x="157" y="122"/>
                  </a:lnTo>
                  <a:lnTo>
                    <a:pt x="164" y="116"/>
                  </a:lnTo>
                  <a:lnTo>
                    <a:pt x="171" y="112"/>
                  </a:lnTo>
                  <a:lnTo>
                    <a:pt x="171" y="112"/>
                  </a:lnTo>
                  <a:lnTo>
                    <a:pt x="175" y="111"/>
                  </a:lnTo>
                  <a:lnTo>
                    <a:pt x="178" y="109"/>
                  </a:lnTo>
                  <a:lnTo>
                    <a:pt x="188" y="109"/>
                  </a:lnTo>
                  <a:lnTo>
                    <a:pt x="197" y="109"/>
                  </a:lnTo>
                  <a:lnTo>
                    <a:pt x="201" y="108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5" y="94"/>
                  </a:lnTo>
                  <a:lnTo>
                    <a:pt x="208" y="81"/>
                  </a:lnTo>
                  <a:lnTo>
                    <a:pt x="208" y="71"/>
                  </a:lnTo>
                  <a:lnTo>
                    <a:pt x="208" y="61"/>
                  </a:lnTo>
                  <a:lnTo>
                    <a:pt x="208" y="6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7" name="CustomShape 38"/>
            <p:cNvSpPr/>
            <p:nvPr/>
          </p:nvSpPr>
          <p:spPr>
            <a:xfrm>
              <a:off x="2521800" y="4651920"/>
              <a:ext cx="241920" cy="257760"/>
            </a:xfrm>
            <a:custGeom>
              <a:avLst/>
              <a:gdLst/>
              <a:ahLst/>
              <a:rect l="l" t="t" r="r" b="b"/>
              <a:pathLst>
                <a:path w="189" h="201">
                  <a:moveTo>
                    <a:pt x="149" y="13"/>
                  </a:moveTo>
                  <a:lnTo>
                    <a:pt x="149" y="13"/>
                  </a:lnTo>
                  <a:lnTo>
                    <a:pt x="145" y="10"/>
                  </a:lnTo>
                  <a:lnTo>
                    <a:pt x="141" y="7"/>
                  </a:lnTo>
                  <a:lnTo>
                    <a:pt x="138" y="6"/>
                  </a:lnTo>
                  <a:lnTo>
                    <a:pt x="133" y="6"/>
                  </a:lnTo>
                  <a:lnTo>
                    <a:pt x="126" y="7"/>
                  </a:lnTo>
                  <a:lnTo>
                    <a:pt x="118" y="7"/>
                  </a:lnTo>
                  <a:lnTo>
                    <a:pt x="118" y="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8" y="12"/>
                  </a:lnTo>
                  <a:lnTo>
                    <a:pt x="115" y="17"/>
                  </a:lnTo>
                  <a:lnTo>
                    <a:pt x="114" y="20"/>
                  </a:lnTo>
                  <a:lnTo>
                    <a:pt x="111" y="22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1" y="13"/>
                  </a:lnTo>
                  <a:lnTo>
                    <a:pt x="98" y="10"/>
                  </a:lnTo>
                  <a:lnTo>
                    <a:pt x="88" y="9"/>
                  </a:lnTo>
                  <a:lnTo>
                    <a:pt x="88" y="9"/>
                  </a:lnTo>
                  <a:lnTo>
                    <a:pt x="85" y="7"/>
                  </a:lnTo>
                  <a:lnTo>
                    <a:pt x="84" y="6"/>
                  </a:lnTo>
                  <a:lnTo>
                    <a:pt x="81" y="2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4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57" y="9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0" y="26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7" y="47"/>
                  </a:lnTo>
                  <a:lnTo>
                    <a:pt x="55" y="51"/>
                  </a:lnTo>
                  <a:lnTo>
                    <a:pt x="62" y="57"/>
                  </a:lnTo>
                  <a:lnTo>
                    <a:pt x="64" y="60"/>
                  </a:lnTo>
                  <a:lnTo>
                    <a:pt x="64" y="63"/>
                  </a:lnTo>
                  <a:lnTo>
                    <a:pt x="64" y="63"/>
                  </a:lnTo>
                  <a:lnTo>
                    <a:pt x="61" y="67"/>
                  </a:lnTo>
                  <a:lnTo>
                    <a:pt x="55" y="73"/>
                  </a:lnTo>
                  <a:lnTo>
                    <a:pt x="40" y="86"/>
                  </a:lnTo>
                  <a:lnTo>
                    <a:pt x="32" y="91"/>
                  </a:lnTo>
                  <a:lnTo>
                    <a:pt x="27" y="98"/>
                  </a:lnTo>
                  <a:lnTo>
                    <a:pt x="24" y="104"/>
                  </a:lnTo>
                  <a:lnTo>
                    <a:pt x="24" y="107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31" y="114"/>
                  </a:lnTo>
                  <a:lnTo>
                    <a:pt x="35" y="115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48" y="114"/>
                  </a:lnTo>
                  <a:lnTo>
                    <a:pt x="50" y="115"/>
                  </a:lnTo>
                  <a:lnTo>
                    <a:pt x="48" y="120"/>
                  </a:lnTo>
                  <a:lnTo>
                    <a:pt x="47" y="125"/>
                  </a:lnTo>
                  <a:lnTo>
                    <a:pt x="44" y="128"/>
                  </a:lnTo>
                  <a:lnTo>
                    <a:pt x="44" y="128"/>
                  </a:lnTo>
                  <a:lnTo>
                    <a:pt x="38" y="130"/>
                  </a:lnTo>
                  <a:lnTo>
                    <a:pt x="32" y="130"/>
                  </a:lnTo>
                  <a:lnTo>
                    <a:pt x="21" y="128"/>
                  </a:lnTo>
                  <a:lnTo>
                    <a:pt x="17" y="128"/>
                  </a:lnTo>
                  <a:lnTo>
                    <a:pt x="11" y="128"/>
                  </a:lnTo>
                  <a:lnTo>
                    <a:pt x="7" y="131"/>
                  </a:lnTo>
                  <a:lnTo>
                    <a:pt x="1" y="135"/>
                  </a:lnTo>
                  <a:lnTo>
                    <a:pt x="1" y="135"/>
                  </a:lnTo>
                  <a:lnTo>
                    <a:pt x="0" y="140"/>
                  </a:lnTo>
                  <a:lnTo>
                    <a:pt x="0" y="145"/>
                  </a:lnTo>
                  <a:lnTo>
                    <a:pt x="1" y="150"/>
                  </a:lnTo>
                  <a:lnTo>
                    <a:pt x="4" y="154"/>
                  </a:lnTo>
                  <a:lnTo>
                    <a:pt x="11" y="162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7" y="177"/>
                  </a:lnTo>
                  <a:lnTo>
                    <a:pt x="30" y="180"/>
                  </a:lnTo>
                  <a:lnTo>
                    <a:pt x="32" y="182"/>
                  </a:lnTo>
                  <a:lnTo>
                    <a:pt x="32" y="182"/>
                  </a:lnTo>
                  <a:lnTo>
                    <a:pt x="50" y="174"/>
                  </a:lnTo>
                  <a:lnTo>
                    <a:pt x="57" y="171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5" y="171"/>
                  </a:lnTo>
                  <a:lnTo>
                    <a:pt x="68" y="172"/>
                  </a:lnTo>
                  <a:lnTo>
                    <a:pt x="74" y="178"/>
                  </a:lnTo>
                  <a:lnTo>
                    <a:pt x="77" y="185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4" y="192"/>
                  </a:lnTo>
                  <a:lnTo>
                    <a:pt x="89" y="195"/>
                  </a:lnTo>
                  <a:lnTo>
                    <a:pt x="104" y="199"/>
                  </a:lnTo>
                  <a:lnTo>
                    <a:pt x="118" y="201"/>
                  </a:lnTo>
                  <a:lnTo>
                    <a:pt x="123" y="201"/>
                  </a:lnTo>
                  <a:lnTo>
                    <a:pt x="129" y="199"/>
                  </a:lnTo>
                  <a:lnTo>
                    <a:pt x="129" y="199"/>
                  </a:lnTo>
                  <a:lnTo>
                    <a:pt x="143" y="192"/>
                  </a:lnTo>
                  <a:lnTo>
                    <a:pt x="156" y="184"/>
                  </a:lnTo>
                  <a:lnTo>
                    <a:pt x="156" y="184"/>
                  </a:lnTo>
                  <a:lnTo>
                    <a:pt x="162" y="181"/>
                  </a:lnTo>
                  <a:lnTo>
                    <a:pt x="166" y="180"/>
                  </a:lnTo>
                  <a:lnTo>
                    <a:pt x="166" y="180"/>
                  </a:lnTo>
                  <a:lnTo>
                    <a:pt x="166" y="171"/>
                  </a:lnTo>
                  <a:lnTo>
                    <a:pt x="169" y="164"/>
                  </a:lnTo>
                  <a:lnTo>
                    <a:pt x="169" y="164"/>
                  </a:lnTo>
                  <a:lnTo>
                    <a:pt x="170" y="160"/>
                  </a:lnTo>
                  <a:lnTo>
                    <a:pt x="175" y="157"/>
                  </a:lnTo>
                  <a:lnTo>
                    <a:pt x="178" y="152"/>
                  </a:lnTo>
                  <a:lnTo>
                    <a:pt x="179" y="148"/>
                  </a:lnTo>
                  <a:lnTo>
                    <a:pt x="179" y="148"/>
                  </a:lnTo>
                  <a:lnTo>
                    <a:pt x="178" y="140"/>
                  </a:lnTo>
                  <a:lnTo>
                    <a:pt x="178" y="137"/>
                  </a:lnTo>
                  <a:lnTo>
                    <a:pt x="178" y="133"/>
                  </a:lnTo>
                  <a:lnTo>
                    <a:pt x="178" y="133"/>
                  </a:lnTo>
                  <a:lnTo>
                    <a:pt x="180" y="130"/>
                  </a:lnTo>
                  <a:lnTo>
                    <a:pt x="183" y="130"/>
                  </a:lnTo>
                  <a:lnTo>
                    <a:pt x="186" y="127"/>
                  </a:lnTo>
                  <a:lnTo>
                    <a:pt x="187" y="123"/>
                  </a:lnTo>
                  <a:lnTo>
                    <a:pt x="187" y="123"/>
                  </a:lnTo>
                  <a:lnTo>
                    <a:pt x="189" y="117"/>
                  </a:lnTo>
                  <a:lnTo>
                    <a:pt x="189" y="113"/>
                  </a:lnTo>
                  <a:lnTo>
                    <a:pt x="187" y="110"/>
                  </a:lnTo>
                  <a:lnTo>
                    <a:pt x="185" y="107"/>
                  </a:lnTo>
                  <a:lnTo>
                    <a:pt x="179" y="103"/>
                  </a:lnTo>
                  <a:lnTo>
                    <a:pt x="178" y="100"/>
                  </a:lnTo>
                  <a:lnTo>
                    <a:pt x="178" y="96"/>
                  </a:lnTo>
                  <a:lnTo>
                    <a:pt x="178" y="96"/>
                  </a:lnTo>
                  <a:lnTo>
                    <a:pt x="176" y="80"/>
                  </a:lnTo>
                  <a:lnTo>
                    <a:pt x="175" y="71"/>
                  </a:lnTo>
                  <a:lnTo>
                    <a:pt x="175" y="66"/>
                  </a:lnTo>
                  <a:lnTo>
                    <a:pt x="175" y="66"/>
                  </a:lnTo>
                  <a:lnTo>
                    <a:pt x="178" y="56"/>
                  </a:lnTo>
                  <a:lnTo>
                    <a:pt x="179" y="51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8" y="44"/>
                  </a:lnTo>
                  <a:lnTo>
                    <a:pt x="175" y="42"/>
                  </a:lnTo>
                  <a:lnTo>
                    <a:pt x="172" y="40"/>
                  </a:lnTo>
                  <a:lnTo>
                    <a:pt x="170" y="37"/>
                  </a:lnTo>
                  <a:lnTo>
                    <a:pt x="170" y="37"/>
                  </a:lnTo>
                  <a:lnTo>
                    <a:pt x="170" y="34"/>
                  </a:lnTo>
                  <a:lnTo>
                    <a:pt x="173" y="32"/>
                  </a:lnTo>
                  <a:lnTo>
                    <a:pt x="179" y="27"/>
                  </a:lnTo>
                  <a:lnTo>
                    <a:pt x="182" y="24"/>
                  </a:lnTo>
                  <a:lnTo>
                    <a:pt x="183" y="22"/>
                  </a:lnTo>
                  <a:lnTo>
                    <a:pt x="183" y="19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83" y="13"/>
                  </a:lnTo>
                  <a:lnTo>
                    <a:pt x="183" y="10"/>
                  </a:lnTo>
                  <a:lnTo>
                    <a:pt x="183" y="10"/>
                  </a:lnTo>
                  <a:lnTo>
                    <a:pt x="175" y="14"/>
                  </a:lnTo>
                  <a:lnTo>
                    <a:pt x="165" y="17"/>
                  </a:lnTo>
                  <a:lnTo>
                    <a:pt x="160" y="17"/>
                  </a:lnTo>
                  <a:lnTo>
                    <a:pt x="156" y="17"/>
                  </a:lnTo>
                  <a:lnTo>
                    <a:pt x="153" y="16"/>
                  </a:lnTo>
                  <a:lnTo>
                    <a:pt x="149" y="13"/>
                  </a:lnTo>
                  <a:lnTo>
                    <a:pt x="149" y="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8" name="CustomShape 39"/>
            <p:cNvSpPr/>
            <p:nvPr/>
          </p:nvSpPr>
          <p:spPr>
            <a:xfrm>
              <a:off x="2734560" y="4604400"/>
              <a:ext cx="194400" cy="335880"/>
            </a:xfrm>
            <a:custGeom>
              <a:avLst/>
              <a:gdLst/>
              <a:ahLst/>
              <a:rect l="l" t="t" r="r" b="b"/>
              <a:pathLst>
                <a:path w="152" h="262">
                  <a:moveTo>
                    <a:pt x="131" y="138"/>
                  </a:moveTo>
                  <a:lnTo>
                    <a:pt x="131" y="138"/>
                  </a:lnTo>
                  <a:lnTo>
                    <a:pt x="135" y="133"/>
                  </a:lnTo>
                  <a:lnTo>
                    <a:pt x="137" y="128"/>
                  </a:lnTo>
                  <a:lnTo>
                    <a:pt x="138" y="124"/>
                  </a:lnTo>
                  <a:lnTo>
                    <a:pt x="137" y="121"/>
                  </a:lnTo>
                  <a:lnTo>
                    <a:pt x="135" y="120"/>
                  </a:lnTo>
                  <a:lnTo>
                    <a:pt x="134" y="117"/>
                  </a:lnTo>
                  <a:lnTo>
                    <a:pt x="127" y="116"/>
                  </a:lnTo>
                  <a:lnTo>
                    <a:pt x="120" y="113"/>
                  </a:lnTo>
                  <a:lnTo>
                    <a:pt x="114" y="110"/>
                  </a:lnTo>
                  <a:lnTo>
                    <a:pt x="111" y="107"/>
                  </a:lnTo>
                  <a:lnTo>
                    <a:pt x="110" y="104"/>
                  </a:lnTo>
                  <a:lnTo>
                    <a:pt x="108" y="101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11" y="87"/>
                  </a:lnTo>
                  <a:lnTo>
                    <a:pt x="115" y="77"/>
                  </a:lnTo>
                  <a:lnTo>
                    <a:pt x="124" y="57"/>
                  </a:lnTo>
                  <a:lnTo>
                    <a:pt x="127" y="47"/>
                  </a:lnTo>
                  <a:lnTo>
                    <a:pt x="130" y="37"/>
                  </a:lnTo>
                  <a:lnTo>
                    <a:pt x="128" y="27"/>
                  </a:lnTo>
                  <a:lnTo>
                    <a:pt x="127" y="23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0" y="13"/>
                  </a:lnTo>
                  <a:lnTo>
                    <a:pt x="114" y="7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8" y="5"/>
                  </a:lnTo>
                  <a:lnTo>
                    <a:pt x="95" y="6"/>
                  </a:lnTo>
                  <a:lnTo>
                    <a:pt x="91" y="7"/>
                  </a:lnTo>
                  <a:lnTo>
                    <a:pt x="85" y="7"/>
                  </a:lnTo>
                  <a:lnTo>
                    <a:pt x="76" y="7"/>
                  </a:lnTo>
                  <a:lnTo>
                    <a:pt x="71" y="7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0" y="14"/>
                  </a:lnTo>
                  <a:lnTo>
                    <a:pt x="53" y="20"/>
                  </a:lnTo>
                  <a:lnTo>
                    <a:pt x="46" y="26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27" y="34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3"/>
                  </a:lnTo>
                  <a:lnTo>
                    <a:pt x="17" y="46"/>
                  </a:lnTo>
                  <a:lnTo>
                    <a:pt x="17" y="50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7" y="59"/>
                  </a:lnTo>
                  <a:lnTo>
                    <a:pt x="16" y="61"/>
                  </a:lnTo>
                  <a:lnTo>
                    <a:pt x="13" y="64"/>
                  </a:lnTo>
                  <a:lnTo>
                    <a:pt x="7" y="69"/>
                  </a:lnTo>
                  <a:lnTo>
                    <a:pt x="4" y="71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6" y="77"/>
                  </a:lnTo>
                  <a:lnTo>
                    <a:pt x="9" y="79"/>
                  </a:lnTo>
                  <a:lnTo>
                    <a:pt x="12" y="8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13" y="88"/>
                  </a:lnTo>
                  <a:lnTo>
                    <a:pt x="12" y="93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9" y="108"/>
                  </a:lnTo>
                  <a:lnTo>
                    <a:pt x="10" y="117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2" y="137"/>
                  </a:lnTo>
                  <a:lnTo>
                    <a:pt x="13" y="140"/>
                  </a:lnTo>
                  <a:lnTo>
                    <a:pt x="19" y="144"/>
                  </a:lnTo>
                  <a:lnTo>
                    <a:pt x="21" y="147"/>
                  </a:lnTo>
                  <a:lnTo>
                    <a:pt x="23" y="150"/>
                  </a:lnTo>
                  <a:lnTo>
                    <a:pt x="23" y="154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0" y="164"/>
                  </a:lnTo>
                  <a:lnTo>
                    <a:pt x="17" y="167"/>
                  </a:lnTo>
                  <a:lnTo>
                    <a:pt x="14" y="167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2" y="174"/>
                  </a:lnTo>
                  <a:lnTo>
                    <a:pt x="12" y="177"/>
                  </a:lnTo>
                  <a:lnTo>
                    <a:pt x="13" y="185"/>
                  </a:lnTo>
                  <a:lnTo>
                    <a:pt x="13" y="185"/>
                  </a:lnTo>
                  <a:lnTo>
                    <a:pt x="12" y="189"/>
                  </a:lnTo>
                  <a:lnTo>
                    <a:pt x="9" y="194"/>
                  </a:lnTo>
                  <a:lnTo>
                    <a:pt x="4" y="197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08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" y="217"/>
                  </a:lnTo>
                  <a:lnTo>
                    <a:pt x="9" y="218"/>
                  </a:lnTo>
                  <a:lnTo>
                    <a:pt x="14" y="222"/>
                  </a:lnTo>
                  <a:lnTo>
                    <a:pt x="23" y="225"/>
                  </a:lnTo>
                  <a:lnTo>
                    <a:pt x="23" y="225"/>
                  </a:lnTo>
                  <a:lnTo>
                    <a:pt x="36" y="229"/>
                  </a:lnTo>
                  <a:lnTo>
                    <a:pt x="48" y="234"/>
                  </a:lnTo>
                  <a:lnTo>
                    <a:pt x="48" y="234"/>
                  </a:lnTo>
                  <a:lnTo>
                    <a:pt x="61" y="241"/>
                  </a:lnTo>
                  <a:lnTo>
                    <a:pt x="61" y="241"/>
                  </a:lnTo>
                  <a:lnTo>
                    <a:pt x="66" y="244"/>
                  </a:lnTo>
                  <a:lnTo>
                    <a:pt x="68" y="245"/>
                  </a:lnTo>
                  <a:lnTo>
                    <a:pt x="71" y="246"/>
                  </a:lnTo>
                  <a:lnTo>
                    <a:pt x="71" y="246"/>
                  </a:lnTo>
                  <a:lnTo>
                    <a:pt x="73" y="249"/>
                  </a:lnTo>
                  <a:lnTo>
                    <a:pt x="73" y="249"/>
                  </a:lnTo>
                  <a:lnTo>
                    <a:pt x="73" y="248"/>
                  </a:lnTo>
                  <a:lnTo>
                    <a:pt x="73" y="248"/>
                  </a:lnTo>
                  <a:lnTo>
                    <a:pt x="77" y="252"/>
                  </a:lnTo>
                  <a:lnTo>
                    <a:pt x="81" y="255"/>
                  </a:lnTo>
                  <a:lnTo>
                    <a:pt x="91" y="259"/>
                  </a:lnTo>
                  <a:lnTo>
                    <a:pt x="103" y="262"/>
                  </a:lnTo>
                  <a:lnTo>
                    <a:pt x="114" y="262"/>
                  </a:lnTo>
                  <a:lnTo>
                    <a:pt x="114" y="262"/>
                  </a:lnTo>
                  <a:lnTo>
                    <a:pt x="121" y="262"/>
                  </a:lnTo>
                  <a:lnTo>
                    <a:pt x="134" y="262"/>
                  </a:lnTo>
                  <a:lnTo>
                    <a:pt x="141" y="262"/>
                  </a:lnTo>
                  <a:lnTo>
                    <a:pt x="147" y="261"/>
                  </a:lnTo>
                  <a:lnTo>
                    <a:pt x="151" y="259"/>
                  </a:lnTo>
                  <a:lnTo>
                    <a:pt x="152" y="256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49" y="251"/>
                  </a:lnTo>
                  <a:lnTo>
                    <a:pt x="145" y="249"/>
                  </a:lnTo>
                  <a:lnTo>
                    <a:pt x="135" y="245"/>
                  </a:lnTo>
                  <a:lnTo>
                    <a:pt x="127" y="241"/>
                  </a:lnTo>
                  <a:lnTo>
                    <a:pt x="121" y="239"/>
                  </a:lnTo>
                  <a:lnTo>
                    <a:pt x="117" y="235"/>
                  </a:lnTo>
                  <a:lnTo>
                    <a:pt x="117" y="235"/>
                  </a:lnTo>
                  <a:lnTo>
                    <a:pt x="110" y="228"/>
                  </a:lnTo>
                  <a:lnTo>
                    <a:pt x="104" y="218"/>
                  </a:lnTo>
                  <a:lnTo>
                    <a:pt x="98" y="207"/>
                  </a:lnTo>
                  <a:lnTo>
                    <a:pt x="98" y="201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1" y="195"/>
                  </a:lnTo>
                  <a:lnTo>
                    <a:pt x="104" y="194"/>
                  </a:lnTo>
                  <a:lnTo>
                    <a:pt x="112" y="195"/>
                  </a:lnTo>
                  <a:lnTo>
                    <a:pt x="117" y="195"/>
                  </a:lnTo>
                  <a:lnTo>
                    <a:pt x="121" y="194"/>
                  </a:lnTo>
                  <a:lnTo>
                    <a:pt x="125" y="191"/>
                  </a:lnTo>
                  <a:lnTo>
                    <a:pt x="127" y="185"/>
                  </a:lnTo>
                  <a:lnTo>
                    <a:pt x="127" y="185"/>
                  </a:lnTo>
                  <a:lnTo>
                    <a:pt x="128" y="181"/>
                  </a:lnTo>
                  <a:lnTo>
                    <a:pt x="131" y="177"/>
                  </a:lnTo>
                  <a:lnTo>
                    <a:pt x="135" y="175"/>
                  </a:lnTo>
                  <a:lnTo>
                    <a:pt x="139" y="174"/>
                  </a:lnTo>
                  <a:lnTo>
                    <a:pt x="139" y="174"/>
                  </a:lnTo>
                  <a:lnTo>
                    <a:pt x="141" y="171"/>
                  </a:lnTo>
                  <a:lnTo>
                    <a:pt x="141" y="171"/>
                  </a:lnTo>
                  <a:lnTo>
                    <a:pt x="132" y="165"/>
                  </a:lnTo>
                  <a:lnTo>
                    <a:pt x="130" y="162"/>
                  </a:lnTo>
                  <a:lnTo>
                    <a:pt x="127" y="158"/>
                  </a:lnTo>
                  <a:lnTo>
                    <a:pt x="125" y="154"/>
                  </a:lnTo>
                  <a:lnTo>
                    <a:pt x="125" y="150"/>
                  </a:lnTo>
                  <a:lnTo>
                    <a:pt x="128" y="144"/>
                  </a:lnTo>
                  <a:lnTo>
                    <a:pt x="131" y="138"/>
                  </a:lnTo>
                  <a:lnTo>
                    <a:pt x="131" y="1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9" name="CustomShape 40"/>
            <p:cNvSpPr/>
            <p:nvPr/>
          </p:nvSpPr>
          <p:spPr>
            <a:xfrm>
              <a:off x="2860200" y="4827600"/>
              <a:ext cx="315000" cy="269280"/>
            </a:xfrm>
            <a:custGeom>
              <a:avLst/>
              <a:gdLst/>
              <a:ahLst/>
              <a:rect l="l" t="t" r="r" b="b"/>
              <a:pathLst>
                <a:path w="246" h="210">
                  <a:moveTo>
                    <a:pt x="194" y="64"/>
                  </a:moveTo>
                  <a:lnTo>
                    <a:pt x="194" y="64"/>
                  </a:lnTo>
                  <a:lnTo>
                    <a:pt x="178" y="70"/>
                  </a:lnTo>
                  <a:lnTo>
                    <a:pt x="159" y="75"/>
                  </a:lnTo>
                  <a:lnTo>
                    <a:pt x="151" y="78"/>
                  </a:lnTo>
                  <a:lnTo>
                    <a:pt x="142" y="79"/>
                  </a:lnTo>
                  <a:lnTo>
                    <a:pt x="134" y="81"/>
                  </a:lnTo>
                  <a:lnTo>
                    <a:pt x="125" y="79"/>
                  </a:lnTo>
                  <a:lnTo>
                    <a:pt x="125" y="79"/>
                  </a:lnTo>
                  <a:lnTo>
                    <a:pt x="100" y="71"/>
                  </a:lnTo>
                  <a:lnTo>
                    <a:pt x="84" y="65"/>
                  </a:lnTo>
                  <a:lnTo>
                    <a:pt x="70" y="57"/>
                  </a:lnTo>
                  <a:lnTo>
                    <a:pt x="57" y="48"/>
                  </a:lnTo>
                  <a:lnTo>
                    <a:pt x="51" y="43"/>
                  </a:lnTo>
                  <a:lnTo>
                    <a:pt x="47" y="37"/>
                  </a:lnTo>
                  <a:lnTo>
                    <a:pt x="44" y="31"/>
                  </a:lnTo>
                  <a:lnTo>
                    <a:pt x="43" y="25"/>
                  </a:lnTo>
                  <a:lnTo>
                    <a:pt x="44" y="18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47" y="6"/>
                  </a:lnTo>
                  <a:lnTo>
                    <a:pt x="46" y="3"/>
                  </a:lnTo>
                  <a:lnTo>
                    <a:pt x="44" y="1"/>
                  </a:lnTo>
                  <a:lnTo>
                    <a:pt x="40" y="0"/>
                  </a:lnTo>
                  <a:lnTo>
                    <a:pt x="37" y="1"/>
                  </a:lnTo>
                  <a:lnTo>
                    <a:pt x="33" y="3"/>
                  </a:lnTo>
                  <a:lnTo>
                    <a:pt x="30" y="7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7" y="17"/>
                  </a:lnTo>
                  <a:lnTo>
                    <a:pt x="23" y="20"/>
                  </a:lnTo>
                  <a:lnTo>
                    <a:pt x="19" y="21"/>
                  </a:lnTo>
                  <a:lnTo>
                    <a:pt x="14" y="21"/>
                  </a:lnTo>
                  <a:lnTo>
                    <a:pt x="6" y="20"/>
                  </a:lnTo>
                  <a:lnTo>
                    <a:pt x="3" y="21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6" y="44"/>
                  </a:lnTo>
                  <a:lnTo>
                    <a:pt x="12" y="54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23" y="65"/>
                  </a:lnTo>
                  <a:lnTo>
                    <a:pt x="29" y="67"/>
                  </a:lnTo>
                  <a:lnTo>
                    <a:pt x="37" y="71"/>
                  </a:lnTo>
                  <a:lnTo>
                    <a:pt x="47" y="75"/>
                  </a:lnTo>
                  <a:lnTo>
                    <a:pt x="51" y="77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78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60" y="77"/>
                  </a:lnTo>
                  <a:lnTo>
                    <a:pt x="67" y="78"/>
                  </a:lnTo>
                  <a:lnTo>
                    <a:pt x="76" y="79"/>
                  </a:lnTo>
                  <a:lnTo>
                    <a:pt x="84" y="84"/>
                  </a:lnTo>
                  <a:lnTo>
                    <a:pt x="90" y="88"/>
                  </a:lnTo>
                  <a:lnTo>
                    <a:pt x="93" y="94"/>
                  </a:lnTo>
                  <a:lnTo>
                    <a:pt x="93" y="97"/>
                  </a:lnTo>
                  <a:lnTo>
                    <a:pt x="93" y="99"/>
                  </a:lnTo>
                  <a:lnTo>
                    <a:pt x="90" y="104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4" y="109"/>
                  </a:lnTo>
                  <a:lnTo>
                    <a:pt x="83" y="114"/>
                  </a:lnTo>
                  <a:lnTo>
                    <a:pt x="78" y="122"/>
                  </a:lnTo>
                  <a:lnTo>
                    <a:pt x="76" y="131"/>
                  </a:lnTo>
                  <a:lnTo>
                    <a:pt x="73" y="138"/>
                  </a:lnTo>
                  <a:lnTo>
                    <a:pt x="73" y="138"/>
                  </a:lnTo>
                  <a:lnTo>
                    <a:pt x="67" y="149"/>
                  </a:lnTo>
                  <a:lnTo>
                    <a:pt x="59" y="159"/>
                  </a:lnTo>
                  <a:lnTo>
                    <a:pt x="59" y="159"/>
                  </a:lnTo>
                  <a:lnTo>
                    <a:pt x="56" y="178"/>
                  </a:lnTo>
                  <a:lnTo>
                    <a:pt x="54" y="188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6" y="202"/>
                  </a:lnTo>
                  <a:lnTo>
                    <a:pt x="59" y="206"/>
                  </a:lnTo>
                  <a:lnTo>
                    <a:pt x="61" y="209"/>
                  </a:lnTo>
                  <a:lnTo>
                    <a:pt x="67" y="210"/>
                  </a:lnTo>
                  <a:lnTo>
                    <a:pt x="77" y="209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198"/>
                  </a:lnTo>
                  <a:lnTo>
                    <a:pt x="90" y="193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6" y="188"/>
                  </a:lnTo>
                  <a:lnTo>
                    <a:pt x="100" y="188"/>
                  </a:lnTo>
                  <a:lnTo>
                    <a:pt x="108" y="188"/>
                  </a:lnTo>
                  <a:lnTo>
                    <a:pt x="117" y="188"/>
                  </a:lnTo>
                  <a:lnTo>
                    <a:pt x="121" y="186"/>
                  </a:lnTo>
                  <a:lnTo>
                    <a:pt x="125" y="183"/>
                  </a:lnTo>
                  <a:lnTo>
                    <a:pt x="125" y="183"/>
                  </a:lnTo>
                  <a:lnTo>
                    <a:pt x="135" y="178"/>
                  </a:lnTo>
                  <a:lnTo>
                    <a:pt x="151" y="171"/>
                  </a:lnTo>
                  <a:lnTo>
                    <a:pt x="168" y="165"/>
                  </a:lnTo>
                  <a:lnTo>
                    <a:pt x="184" y="162"/>
                  </a:lnTo>
                  <a:lnTo>
                    <a:pt x="184" y="162"/>
                  </a:lnTo>
                  <a:lnTo>
                    <a:pt x="185" y="155"/>
                  </a:lnTo>
                  <a:lnTo>
                    <a:pt x="187" y="148"/>
                  </a:lnTo>
                  <a:lnTo>
                    <a:pt x="188" y="146"/>
                  </a:lnTo>
                  <a:lnTo>
                    <a:pt x="189" y="145"/>
                  </a:lnTo>
                  <a:lnTo>
                    <a:pt x="192" y="145"/>
                  </a:lnTo>
                  <a:lnTo>
                    <a:pt x="195" y="148"/>
                  </a:lnTo>
                  <a:lnTo>
                    <a:pt x="195" y="148"/>
                  </a:lnTo>
                  <a:lnTo>
                    <a:pt x="198" y="149"/>
                  </a:lnTo>
                  <a:lnTo>
                    <a:pt x="201" y="151"/>
                  </a:lnTo>
                  <a:lnTo>
                    <a:pt x="204" y="151"/>
                  </a:lnTo>
                  <a:lnTo>
                    <a:pt x="206" y="149"/>
                  </a:lnTo>
                  <a:lnTo>
                    <a:pt x="211" y="145"/>
                  </a:lnTo>
                  <a:lnTo>
                    <a:pt x="215" y="139"/>
                  </a:lnTo>
                  <a:lnTo>
                    <a:pt x="215" y="139"/>
                  </a:lnTo>
                  <a:lnTo>
                    <a:pt x="218" y="138"/>
                  </a:lnTo>
                  <a:lnTo>
                    <a:pt x="221" y="135"/>
                  </a:lnTo>
                  <a:lnTo>
                    <a:pt x="221" y="135"/>
                  </a:lnTo>
                  <a:lnTo>
                    <a:pt x="218" y="129"/>
                  </a:lnTo>
                  <a:lnTo>
                    <a:pt x="218" y="129"/>
                  </a:lnTo>
                  <a:lnTo>
                    <a:pt x="216" y="126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21" y="121"/>
                  </a:lnTo>
                  <a:lnTo>
                    <a:pt x="231" y="116"/>
                  </a:lnTo>
                  <a:lnTo>
                    <a:pt x="231" y="116"/>
                  </a:lnTo>
                  <a:lnTo>
                    <a:pt x="238" y="111"/>
                  </a:lnTo>
                  <a:lnTo>
                    <a:pt x="242" y="107"/>
                  </a:lnTo>
                  <a:lnTo>
                    <a:pt x="245" y="102"/>
                  </a:lnTo>
                  <a:lnTo>
                    <a:pt x="246" y="97"/>
                  </a:lnTo>
                  <a:lnTo>
                    <a:pt x="246" y="92"/>
                  </a:lnTo>
                  <a:lnTo>
                    <a:pt x="245" y="87"/>
                  </a:lnTo>
                  <a:lnTo>
                    <a:pt x="241" y="74"/>
                  </a:lnTo>
                  <a:lnTo>
                    <a:pt x="241" y="74"/>
                  </a:lnTo>
                  <a:lnTo>
                    <a:pt x="238" y="67"/>
                  </a:lnTo>
                  <a:lnTo>
                    <a:pt x="235" y="62"/>
                  </a:lnTo>
                  <a:lnTo>
                    <a:pt x="233" y="57"/>
                  </a:lnTo>
                  <a:lnTo>
                    <a:pt x="232" y="50"/>
                  </a:lnTo>
                  <a:lnTo>
                    <a:pt x="232" y="50"/>
                  </a:lnTo>
                  <a:lnTo>
                    <a:pt x="233" y="48"/>
                  </a:lnTo>
                  <a:lnTo>
                    <a:pt x="233" y="48"/>
                  </a:lnTo>
                  <a:lnTo>
                    <a:pt x="228" y="50"/>
                  </a:lnTo>
                  <a:lnTo>
                    <a:pt x="223" y="50"/>
                  </a:lnTo>
                  <a:lnTo>
                    <a:pt x="212" y="54"/>
                  </a:lnTo>
                  <a:lnTo>
                    <a:pt x="202" y="60"/>
                  </a:lnTo>
                  <a:lnTo>
                    <a:pt x="194" y="64"/>
                  </a:lnTo>
                  <a:lnTo>
                    <a:pt x="194" y="6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0" name="CustomShape 41"/>
            <p:cNvSpPr/>
            <p:nvPr/>
          </p:nvSpPr>
          <p:spPr>
            <a:xfrm>
              <a:off x="2518200" y="4870080"/>
              <a:ext cx="311040" cy="216360"/>
            </a:xfrm>
            <a:custGeom>
              <a:avLst/>
              <a:gdLst/>
              <a:ahLst/>
              <a:rect l="l" t="t" r="r" b="b"/>
              <a:pathLst>
                <a:path w="243" h="169">
                  <a:moveTo>
                    <a:pt x="230" y="34"/>
                  </a:moveTo>
                  <a:lnTo>
                    <a:pt x="230" y="34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05" y="22"/>
                  </a:lnTo>
                  <a:lnTo>
                    <a:pt x="192" y="18"/>
                  </a:lnTo>
                  <a:lnTo>
                    <a:pt x="192" y="18"/>
                  </a:lnTo>
                  <a:lnTo>
                    <a:pt x="182" y="14"/>
                  </a:lnTo>
                  <a:lnTo>
                    <a:pt x="175" y="10"/>
                  </a:lnTo>
                  <a:lnTo>
                    <a:pt x="172" y="10"/>
                  </a:lnTo>
                  <a:lnTo>
                    <a:pt x="169" y="10"/>
                  </a:lnTo>
                  <a:lnTo>
                    <a:pt x="165" y="11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46" y="22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31"/>
                  </a:lnTo>
                  <a:lnTo>
                    <a:pt x="121" y="31"/>
                  </a:lnTo>
                  <a:lnTo>
                    <a:pt x="107" y="29"/>
                  </a:lnTo>
                  <a:lnTo>
                    <a:pt x="92" y="25"/>
                  </a:lnTo>
                  <a:lnTo>
                    <a:pt x="87" y="22"/>
                  </a:lnTo>
                  <a:lnTo>
                    <a:pt x="84" y="19"/>
                  </a:lnTo>
                  <a:lnTo>
                    <a:pt x="84" y="19"/>
                  </a:lnTo>
                  <a:lnTo>
                    <a:pt x="80" y="15"/>
                  </a:lnTo>
                  <a:lnTo>
                    <a:pt x="77" y="8"/>
                  </a:lnTo>
                  <a:lnTo>
                    <a:pt x="71" y="2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0" y="1"/>
                  </a:lnTo>
                  <a:lnTo>
                    <a:pt x="53" y="4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7" y="15"/>
                  </a:lnTo>
                  <a:lnTo>
                    <a:pt x="37" y="18"/>
                  </a:lnTo>
                  <a:lnTo>
                    <a:pt x="35" y="22"/>
                  </a:lnTo>
                  <a:lnTo>
                    <a:pt x="33" y="27"/>
                  </a:lnTo>
                  <a:lnTo>
                    <a:pt x="33" y="27"/>
                  </a:lnTo>
                  <a:lnTo>
                    <a:pt x="26" y="34"/>
                  </a:lnTo>
                  <a:lnTo>
                    <a:pt x="16" y="41"/>
                  </a:lnTo>
                  <a:lnTo>
                    <a:pt x="7" y="49"/>
                  </a:lnTo>
                  <a:lnTo>
                    <a:pt x="4" y="52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65"/>
                  </a:lnTo>
                  <a:lnTo>
                    <a:pt x="3" y="74"/>
                  </a:lnTo>
                  <a:lnTo>
                    <a:pt x="0" y="83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8"/>
                  </a:lnTo>
                  <a:lnTo>
                    <a:pt x="0" y="103"/>
                  </a:lnTo>
                  <a:lnTo>
                    <a:pt x="3" y="115"/>
                  </a:lnTo>
                  <a:lnTo>
                    <a:pt x="3" y="115"/>
                  </a:lnTo>
                  <a:lnTo>
                    <a:pt x="6" y="109"/>
                  </a:lnTo>
                  <a:lnTo>
                    <a:pt x="6" y="109"/>
                  </a:lnTo>
                  <a:lnTo>
                    <a:pt x="16" y="126"/>
                  </a:lnTo>
                  <a:lnTo>
                    <a:pt x="21" y="132"/>
                  </a:lnTo>
                  <a:lnTo>
                    <a:pt x="24" y="133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34" y="138"/>
                  </a:lnTo>
                  <a:lnTo>
                    <a:pt x="38" y="140"/>
                  </a:lnTo>
                  <a:lnTo>
                    <a:pt x="47" y="149"/>
                  </a:lnTo>
                  <a:lnTo>
                    <a:pt x="54" y="159"/>
                  </a:lnTo>
                  <a:lnTo>
                    <a:pt x="61" y="169"/>
                  </a:lnTo>
                  <a:lnTo>
                    <a:pt x="61" y="169"/>
                  </a:lnTo>
                  <a:lnTo>
                    <a:pt x="77" y="166"/>
                  </a:lnTo>
                  <a:lnTo>
                    <a:pt x="91" y="162"/>
                  </a:lnTo>
                  <a:lnTo>
                    <a:pt x="98" y="160"/>
                  </a:lnTo>
                  <a:lnTo>
                    <a:pt x="102" y="157"/>
                  </a:lnTo>
                  <a:lnTo>
                    <a:pt x="105" y="153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04" y="138"/>
                  </a:lnTo>
                  <a:lnTo>
                    <a:pt x="105" y="132"/>
                  </a:lnTo>
                  <a:lnTo>
                    <a:pt x="107" y="129"/>
                  </a:lnTo>
                  <a:lnTo>
                    <a:pt x="111" y="126"/>
                  </a:lnTo>
                  <a:lnTo>
                    <a:pt x="111" y="126"/>
                  </a:lnTo>
                  <a:lnTo>
                    <a:pt x="114" y="125"/>
                  </a:lnTo>
                  <a:lnTo>
                    <a:pt x="118" y="125"/>
                  </a:lnTo>
                  <a:lnTo>
                    <a:pt x="128" y="128"/>
                  </a:lnTo>
                  <a:lnTo>
                    <a:pt x="136" y="133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5" y="142"/>
                  </a:lnTo>
                  <a:lnTo>
                    <a:pt x="148" y="143"/>
                  </a:lnTo>
                  <a:lnTo>
                    <a:pt x="151" y="142"/>
                  </a:lnTo>
                  <a:lnTo>
                    <a:pt x="155" y="140"/>
                  </a:lnTo>
                  <a:lnTo>
                    <a:pt x="161" y="138"/>
                  </a:lnTo>
                  <a:lnTo>
                    <a:pt x="165" y="136"/>
                  </a:lnTo>
                  <a:lnTo>
                    <a:pt x="168" y="138"/>
                  </a:lnTo>
                  <a:lnTo>
                    <a:pt x="168" y="138"/>
                  </a:lnTo>
                  <a:lnTo>
                    <a:pt x="179" y="140"/>
                  </a:lnTo>
                  <a:lnTo>
                    <a:pt x="186" y="140"/>
                  </a:lnTo>
                  <a:lnTo>
                    <a:pt x="190" y="139"/>
                  </a:lnTo>
                  <a:lnTo>
                    <a:pt x="190" y="139"/>
                  </a:lnTo>
                  <a:lnTo>
                    <a:pt x="198" y="135"/>
                  </a:lnTo>
                  <a:lnTo>
                    <a:pt x="200" y="133"/>
                  </a:lnTo>
                  <a:lnTo>
                    <a:pt x="205" y="133"/>
                  </a:lnTo>
                  <a:lnTo>
                    <a:pt x="205" y="133"/>
                  </a:lnTo>
                  <a:lnTo>
                    <a:pt x="212" y="136"/>
                  </a:lnTo>
                  <a:lnTo>
                    <a:pt x="216" y="139"/>
                  </a:lnTo>
                  <a:lnTo>
                    <a:pt x="219" y="140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3" y="135"/>
                  </a:lnTo>
                  <a:lnTo>
                    <a:pt x="223" y="135"/>
                  </a:lnTo>
                  <a:lnTo>
                    <a:pt x="227" y="130"/>
                  </a:lnTo>
                  <a:lnTo>
                    <a:pt x="232" y="125"/>
                  </a:lnTo>
                  <a:lnTo>
                    <a:pt x="243" y="118"/>
                  </a:lnTo>
                  <a:lnTo>
                    <a:pt x="243" y="118"/>
                  </a:lnTo>
                  <a:lnTo>
                    <a:pt x="239" y="112"/>
                  </a:lnTo>
                  <a:lnTo>
                    <a:pt x="233" y="108"/>
                  </a:lnTo>
                  <a:lnTo>
                    <a:pt x="227" y="105"/>
                  </a:lnTo>
                  <a:lnTo>
                    <a:pt x="222" y="103"/>
                  </a:lnTo>
                  <a:lnTo>
                    <a:pt x="222" y="103"/>
                  </a:lnTo>
                  <a:lnTo>
                    <a:pt x="220" y="103"/>
                  </a:lnTo>
                  <a:lnTo>
                    <a:pt x="219" y="102"/>
                  </a:lnTo>
                  <a:lnTo>
                    <a:pt x="219" y="96"/>
                  </a:lnTo>
                  <a:lnTo>
                    <a:pt x="222" y="88"/>
                  </a:lnTo>
                  <a:lnTo>
                    <a:pt x="226" y="78"/>
                  </a:lnTo>
                  <a:lnTo>
                    <a:pt x="242" y="42"/>
                  </a:lnTo>
                  <a:lnTo>
                    <a:pt x="242" y="42"/>
                  </a:lnTo>
                  <a:lnTo>
                    <a:pt x="240" y="39"/>
                  </a:lnTo>
                  <a:lnTo>
                    <a:pt x="240" y="39"/>
                  </a:lnTo>
                  <a:lnTo>
                    <a:pt x="237" y="38"/>
                  </a:lnTo>
                  <a:lnTo>
                    <a:pt x="235" y="37"/>
                  </a:lnTo>
                  <a:lnTo>
                    <a:pt x="230" y="34"/>
                  </a:lnTo>
                  <a:lnTo>
                    <a:pt x="230" y="3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1" name="CustomShape 42"/>
            <p:cNvSpPr/>
            <p:nvPr/>
          </p:nvSpPr>
          <p:spPr>
            <a:xfrm>
              <a:off x="2588400" y="5021640"/>
              <a:ext cx="267480" cy="176760"/>
            </a:xfrm>
            <a:custGeom>
              <a:avLst/>
              <a:gdLst/>
              <a:ahLst/>
              <a:rect l="l" t="t" r="r" b="b"/>
              <a:pathLst>
                <a:path w="209" h="138">
                  <a:moveTo>
                    <a:pt x="168" y="17"/>
                  </a:moveTo>
                  <a:lnTo>
                    <a:pt x="168" y="17"/>
                  </a:lnTo>
                  <a:lnTo>
                    <a:pt x="167" y="21"/>
                  </a:lnTo>
                  <a:lnTo>
                    <a:pt x="165" y="22"/>
                  </a:lnTo>
                  <a:lnTo>
                    <a:pt x="164" y="22"/>
                  </a:lnTo>
                  <a:lnTo>
                    <a:pt x="161" y="21"/>
                  </a:lnTo>
                  <a:lnTo>
                    <a:pt x="157" y="18"/>
                  </a:lnTo>
                  <a:lnTo>
                    <a:pt x="150" y="15"/>
                  </a:lnTo>
                  <a:lnTo>
                    <a:pt x="150" y="15"/>
                  </a:lnTo>
                  <a:lnTo>
                    <a:pt x="145" y="15"/>
                  </a:lnTo>
                  <a:lnTo>
                    <a:pt x="143" y="17"/>
                  </a:lnTo>
                  <a:lnTo>
                    <a:pt x="135" y="21"/>
                  </a:lnTo>
                  <a:lnTo>
                    <a:pt x="135" y="21"/>
                  </a:lnTo>
                  <a:lnTo>
                    <a:pt x="131" y="22"/>
                  </a:lnTo>
                  <a:lnTo>
                    <a:pt x="124" y="22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0" y="18"/>
                  </a:lnTo>
                  <a:lnTo>
                    <a:pt x="106" y="20"/>
                  </a:lnTo>
                  <a:lnTo>
                    <a:pt x="100" y="22"/>
                  </a:lnTo>
                  <a:lnTo>
                    <a:pt x="96" y="24"/>
                  </a:lnTo>
                  <a:lnTo>
                    <a:pt x="93" y="25"/>
                  </a:lnTo>
                  <a:lnTo>
                    <a:pt x="90" y="24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81" y="15"/>
                  </a:lnTo>
                  <a:lnTo>
                    <a:pt x="73" y="10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2" y="11"/>
                  </a:lnTo>
                  <a:lnTo>
                    <a:pt x="50" y="14"/>
                  </a:lnTo>
                  <a:lnTo>
                    <a:pt x="49" y="20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0" y="35"/>
                  </a:lnTo>
                  <a:lnTo>
                    <a:pt x="47" y="39"/>
                  </a:lnTo>
                  <a:lnTo>
                    <a:pt x="43" y="42"/>
                  </a:lnTo>
                  <a:lnTo>
                    <a:pt x="36" y="44"/>
                  </a:lnTo>
                  <a:lnTo>
                    <a:pt x="22" y="48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9" y="54"/>
                  </a:lnTo>
                  <a:lnTo>
                    <a:pt x="9" y="57"/>
                  </a:lnTo>
                  <a:lnTo>
                    <a:pt x="9" y="62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0" y="86"/>
                  </a:lnTo>
                  <a:lnTo>
                    <a:pt x="19" y="96"/>
                  </a:lnTo>
                  <a:lnTo>
                    <a:pt x="29" y="105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44" y="118"/>
                  </a:lnTo>
                  <a:lnTo>
                    <a:pt x="49" y="123"/>
                  </a:lnTo>
                  <a:lnTo>
                    <a:pt x="53" y="126"/>
                  </a:lnTo>
                  <a:lnTo>
                    <a:pt x="56" y="128"/>
                  </a:lnTo>
                  <a:lnTo>
                    <a:pt x="60" y="128"/>
                  </a:lnTo>
                  <a:lnTo>
                    <a:pt x="60" y="128"/>
                  </a:lnTo>
                  <a:lnTo>
                    <a:pt x="64" y="128"/>
                  </a:lnTo>
                  <a:lnTo>
                    <a:pt x="69" y="131"/>
                  </a:lnTo>
                  <a:lnTo>
                    <a:pt x="71" y="133"/>
                  </a:lnTo>
                  <a:lnTo>
                    <a:pt x="74" y="138"/>
                  </a:lnTo>
                  <a:lnTo>
                    <a:pt x="74" y="138"/>
                  </a:lnTo>
                  <a:lnTo>
                    <a:pt x="83" y="136"/>
                  </a:lnTo>
                  <a:lnTo>
                    <a:pt x="91" y="136"/>
                  </a:lnTo>
                  <a:lnTo>
                    <a:pt x="91" y="136"/>
                  </a:lnTo>
                  <a:lnTo>
                    <a:pt x="96" y="135"/>
                  </a:lnTo>
                  <a:lnTo>
                    <a:pt x="100" y="132"/>
                  </a:lnTo>
                  <a:lnTo>
                    <a:pt x="103" y="128"/>
                  </a:lnTo>
                  <a:lnTo>
                    <a:pt x="107" y="125"/>
                  </a:lnTo>
                  <a:lnTo>
                    <a:pt x="107" y="125"/>
                  </a:lnTo>
                  <a:lnTo>
                    <a:pt x="111" y="123"/>
                  </a:lnTo>
                  <a:lnTo>
                    <a:pt x="116" y="125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30" y="129"/>
                  </a:lnTo>
                  <a:lnTo>
                    <a:pt x="137" y="129"/>
                  </a:lnTo>
                  <a:lnTo>
                    <a:pt x="153" y="128"/>
                  </a:lnTo>
                  <a:lnTo>
                    <a:pt x="160" y="128"/>
                  </a:lnTo>
                  <a:lnTo>
                    <a:pt x="165" y="128"/>
                  </a:lnTo>
                  <a:lnTo>
                    <a:pt x="171" y="131"/>
                  </a:lnTo>
                  <a:lnTo>
                    <a:pt x="174" y="135"/>
                  </a:lnTo>
                  <a:lnTo>
                    <a:pt x="174" y="135"/>
                  </a:lnTo>
                  <a:lnTo>
                    <a:pt x="182" y="131"/>
                  </a:lnTo>
                  <a:lnTo>
                    <a:pt x="184" y="128"/>
                  </a:lnTo>
                  <a:lnTo>
                    <a:pt x="185" y="125"/>
                  </a:lnTo>
                  <a:lnTo>
                    <a:pt x="185" y="125"/>
                  </a:lnTo>
                  <a:lnTo>
                    <a:pt x="184" y="119"/>
                  </a:lnTo>
                  <a:lnTo>
                    <a:pt x="182" y="115"/>
                  </a:lnTo>
                  <a:lnTo>
                    <a:pt x="181" y="109"/>
                  </a:lnTo>
                  <a:lnTo>
                    <a:pt x="180" y="103"/>
                  </a:lnTo>
                  <a:lnTo>
                    <a:pt x="180" y="103"/>
                  </a:lnTo>
                  <a:lnTo>
                    <a:pt x="181" y="98"/>
                  </a:lnTo>
                  <a:lnTo>
                    <a:pt x="182" y="92"/>
                  </a:lnTo>
                  <a:lnTo>
                    <a:pt x="190" y="81"/>
                  </a:lnTo>
                  <a:lnTo>
                    <a:pt x="198" y="69"/>
                  </a:lnTo>
                  <a:lnTo>
                    <a:pt x="204" y="58"/>
                  </a:lnTo>
                  <a:lnTo>
                    <a:pt x="204" y="58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4" y="49"/>
                  </a:lnTo>
                  <a:lnTo>
                    <a:pt x="204" y="44"/>
                  </a:lnTo>
                  <a:lnTo>
                    <a:pt x="205" y="39"/>
                  </a:lnTo>
                  <a:lnTo>
                    <a:pt x="208" y="34"/>
                  </a:lnTo>
                  <a:lnTo>
                    <a:pt x="208" y="34"/>
                  </a:lnTo>
                  <a:lnTo>
                    <a:pt x="209" y="31"/>
                  </a:lnTo>
                  <a:lnTo>
                    <a:pt x="209" y="29"/>
                  </a:lnTo>
                  <a:lnTo>
                    <a:pt x="207" y="27"/>
                  </a:lnTo>
                  <a:lnTo>
                    <a:pt x="198" y="24"/>
                  </a:lnTo>
                  <a:lnTo>
                    <a:pt x="198" y="24"/>
                  </a:lnTo>
                  <a:lnTo>
                    <a:pt x="197" y="22"/>
                  </a:lnTo>
                  <a:lnTo>
                    <a:pt x="195" y="20"/>
                  </a:lnTo>
                  <a:lnTo>
                    <a:pt x="194" y="12"/>
                  </a:lnTo>
                  <a:lnTo>
                    <a:pt x="192" y="5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77" y="7"/>
                  </a:lnTo>
                  <a:lnTo>
                    <a:pt x="172" y="12"/>
                  </a:lnTo>
                  <a:lnTo>
                    <a:pt x="168" y="17"/>
                  </a:lnTo>
                  <a:lnTo>
                    <a:pt x="168" y="1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2" name="CustomShape 43"/>
            <p:cNvSpPr/>
            <p:nvPr/>
          </p:nvSpPr>
          <p:spPr>
            <a:xfrm>
              <a:off x="2953800" y="5035680"/>
              <a:ext cx="147240" cy="266400"/>
            </a:xfrm>
            <a:custGeom>
              <a:avLst/>
              <a:gdLst/>
              <a:ahLst/>
              <a:rect l="l" t="t" r="r" b="b"/>
              <a:pathLst>
                <a:path w="115" h="208">
                  <a:moveTo>
                    <a:pt x="20" y="28"/>
                  </a:moveTo>
                  <a:lnTo>
                    <a:pt x="20" y="28"/>
                  </a:lnTo>
                  <a:lnTo>
                    <a:pt x="17" y="31"/>
                  </a:lnTo>
                  <a:lnTo>
                    <a:pt x="15" y="36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50"/>
                  </a:lnTo>
                  <a:lnTo>
                    <a:pt x="18" y="57"/>
                  </a:lnTo>
                  <a:lnTo>
                    <a:pt x="18" y="64"/>
                  </a:lnTo>
                  <a:lnTo>
                    <a:pt x="17" y="73"/>
                  </a:lnTo>
                  <a:lnTo>
                    <a:pt x="11" y="87"/>
                  </a:lnTo>
                  <a:lnTo>
                    <a:pt x="8" y="92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1" y="101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5" y="115"/>
                  </a:lnTo>
                  <a:lnTo>
                    <a:pt x="13" y="118"/>
                  </a:lnTo>
                  <a:lnTo>
                    <a:pt x="28" y="125"/>
                  </a:lnTo>
                  <a:lnTo>
                    <a:pt x="34" y="129"/>
                  </a:lnTo>
                  <a:lnTo>
                    <a:pt x="35" y="131"/>
                  </a:lnTo>
                  <a:lnTo>
                    <a:pt x="35" y="134"/>
                  </a:lnTo>
                  <a:lnTo>
                    <a:pt x="35" y="134"/>
                  </a:lnTo>
                  <a:lnTo>
                    <a:pt x="34" y="139"/>
                  </a:lnTo>
                  <a:lnTo>
                    <a:pt x="32" y="145"/>
                  </a:lnTo>
                  <a:lnTo>
                    <a:pt x="25" y="152"/>
                  </a:lnTo>
                  <a:lnTo>
                    <a:pt x="21" y="156"/>
                  </a:lnTo>
                  <a:lnTo>
                    <a:pt x="20" y="161"/>
                  </a:lnTo>
                  <a:lnTo>
                    <a:pt x="18" y="166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9"/>
                  </a:lnTo>
                  <a:lnTo>
                    <a:pt x="24" y="185"/>
                  </a:lnTo>
                  <a:lnTo>
                    <a:pt x="31" y="192"/>
                  </a:lnTo>
                  <a:lnTo>
                    <a:pt x="31" y="192"/>
                  </a:lnTo>
                  <a:lnTo>
                    <a:pt x="34" y="189"/>
                  </a:lnTo>
                  <a:lnTo>
                    <a:pt x="41" y="188"/>
                  </a:lnTo>
                  <a:lnTo>
                    <a:pt x="41" y="188"/>
                  </a:lnTo>
                  <a:lnTo>
                    <a:pt x="50" y="188"/>
                  </a:lnTo>
                  <a:lnTo>
                    <a:pt x="55" y="191"/>
                  </a:lnTo>
                  <a:lnTo>
                    <a:pt x="59" y="195"/>
                  </a:lnTo>
                  <a:lnTo>
                    <a:pt x="67" y="199"/>
                  </a:lnTo>
                  <a:lnTo>
                    <a:pt x="67" y="199"/>
                  </a:lnTo>
                  <a:lnTo>
                    <a:pt x="78" y="202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92" y="208"/>
                  </a:lnTo>
                  <a:lnTo>
                    <a:pt x="96" y="208"/>
                  </a:lnTo>
                  <a:lnTo>
                    <a:pt x="96" y="208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2" y="195"/>
                  </a:lnTo>
                  <a:lnTo>
                    <a:pt x="108" y="188"/>
                  </a:lnTo>
                  <a:lnTo>
                    <a:pt x="108" y="188"/>
                  </a:lnTo>
                  <a:lnTo>
                    <a:pt x="98" y="169"/>
                  </a:lnTo>
                  <a:lnTo>
                    <a:pt x="95" y="161"/>
                  </a:lnTo>
                  <a:lnTo>
                    <a:pt x="95" y="155"/>
                  </a:lnTo>
                  <a:lnTo>
                    <a:pt x="95" y="149"/>
                  </a:lnTo>
                  <a:lnTo>
                    <a:pt x="95" y="149"/>
                  </a:lnTo>
                  <a:lnTo>
                    <a:pt x="96" y="144"/>
                  </a:lnTo>
                  <a:lnTo>
                    <a:pt x="95" y="139"/>
                  </a:lnTo>
                  <a:lnTo>
                    <a:pt x="92" y="138"/>
                  </a:lnTo>
                  <a:lnTo>
                    <a:pt x="89" y="137"/>
                  </a:lnTo>
                  <a:lnTo>
                    <a:pt x="84" y="134"/>
                  </a:lnTo>
                  <a:lnTo>
                    <a:pt x="81" y="131"/>
                  </a:lnTo>
                  <a:lnTo>
                    <a:pt x="78" y="128"/>
                  </a:lnTo>
                  <a:lnTo>
                    <a:pt x="78" y="128"/>
                  </a:lnTo>
                  <a:lnTo>
                    <a:pt x="74" y="107"/>
                  </a:lnTo>
                  <a:lnTo>
                    <a:pt x="74" y="107"/>
                  </a:lnTo>
                  <a:lnTo>
                    <a:pt x="74" y="105"/>
                  </a:lnTo>
                  <a:lnTo>
                    <a:pt x="77" y="105"/>
                  </a:lnTo>
                  <a:lnTo>
                    <a:pt x="82" y="105"/>
                  </a:lnTo>
                  <a:lnTo>
                    <a:pt x="88" y="105"/>
                  </a:lnTo>
                  <a:lnTo>
                    <a:pt x="91" y="104"/>
                  </a:lnTo>
                  <a:lnTo>
                    <a:pt x="94" y="101"/>
                  </a:lnTo>
                  <a:lnTo>
                    <a:pt x="94" y="101"/>
                  </a:lnTo>
                  <a:lnTo>
                    <a:pt x="89" y="87"/>
                  </a:lnTo>
                  <a:lnTo>
                    <a:pt x="88" y="81"/>
                  </a:lnTo>
                  <a:lnTo>
                    <a:pt x="88" y="78"/>
                  </a:lnTo>
                  <a:lnTo>
                    <a:pt x="88" y="78"/>
                  </a:lnTo>
                  <a:lnTo>
                    <a:pt x="94" y="67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102" y="50"/>
                  </a:lnTo>
                  <a:lnTo>
                    <a:pt x="108" y="43"/>
                  </a:lnTo>
                  <a:lnTo>
                    <a:pt x="112" y="37"/>
                  </a:lnTo>
                  <a:lnTo>
                    <a:pt x="115" y="34"/>
                  </a:lnTo>
                  <a:lnTo>
                    <a:pt x="115" y="31"/>
                  </a:lnTo>
                  <a:lnTo>
                    <a:pt x="115" y="31"/>
                  </a:lnTo>
                  <a:lnTo>
                    <a:pt x="114" y="27"/>
                  </a:lnTo>
                  <a:lnTo>
                    <a:pt x="111" y="21"/>
                  </a:lnTo>
                  <a:lnTo>
                    <a:pt x="109" y="17"/>
                  </a:lnTo>
                  <a:lnTo>
                    <a:pt x="109" y="11"/>
                  </a:lnTo>
                  <a:lnTo>
                    <a:pt x="109" y="11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95" y="3"/>
                  </a:lnTo>
                  <a:lnTo>
                    <a:pt x="78" y="9"/>
                  </a:lnTo>
                  <a:lnTo>
                    <a:pt x="62" y="16"/>
                  </a:lnTo>
                  <a:lnTo>
                    <a:pt x="52" y="21"/>
                  </a:lnTo>
                  <a:lnTo>
                    <a:pt x="52" y="21"/>
                  </a:lnTo>
                  <a:lnTo>
                    <a:pt x="48" y="24"/>
                  </a:lnTo>
                  <a:lnTo>
                    <a:pt x="44" y="26"/>
                  </a:lnTo>
                  <a:lnTo>
                    <a:pt x="35" y="26"/>
                  </a:lnTo>
                  <a:lnTo>
                    <a:pt x="27" y="26"/>
                  </a:lnTo>
                  <a:lnTo>
                    <a:pt x="23" y="26"/>
                  </a:lnTo>
                  <a:lnTo>
                    <a:pt x="20" y="28"/>
                  </a:lnTo>
                  <a:lnTo>
                    <a:pt x="20" y="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CustomShape 44"/>
            <p:cNvSpPr/>
            <p:nvPr/>
          </p:nvSpPr>
          <p:spPr>
            <a:xfrm>
              <a:off x="3048840" y="5117760"/>
              <a:ext cx="212400" cy="158760"/>
            </a:xfrm>
            <a:custGeom>
              <a:avLst/>
              <a:gdLst/>
              <a:ahLst/>
              <a:rect l="l" t="t" r="r" b="b"/>
              <a:pathLst>
                <a:path w="166" h="124">
                  <a:moveTo>
                    <a:pt x="143" y="3"/>
                  </a:moveTo>
                  <a:lnTo>
                    <a:pt x="143" y="3"/>
                  </a:lnTo>
                  <a:lnTo>
                    <a:pt x="138" y="4"/>
                  </a:lnTo>
                  <a:lnTo>
                    <a:pt x="131" y="6"/>
                  </a:lnTo>
                  <a:lnTo>
                    <a:pt x="125" y="7"/>
                  </a:lnTo>
                  <a:lnTo>
                    <a:pt x="122" y="7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3" y="1"/>
                  </a:lnTo>
                  <a:lnTo>
                    <a:pt x="105" y="0"/>
                  </a:lnTo>
                  <a:lnTo>
                    <a:pt x="96" y="0"/>
                  </a:lnTo>
                  <a:lnTo>
                    <a:pt x="89" y="1"/>
                  </a:lnTo>
                  <a:lnTo>
                    <a:pt x="82" y="4"/>
                  </a:lnTo>
                  <a:lnTo>
                    <a:pt x="75" y="9"/>
                  </a:lnTo>
                  <a:lnTo>
                    <a:pt x="72" y="14"/>
                  </a:lnTo>
                  <a:lnTo>
                    <a:pt x="71" y="23"/>
                  </a:lnTo>
                  <a:lnTo>
                    <a:pt x="71" y="23"/>
                  </a:lnTo>
                  <a:lnTo>
                    <a:pt x="71" y="40"/>
                  </a:lnTo>
                  <a:lnTo>
                    <a:pt x="69" y="48"/>
                  </a:lnTo>
                  <a:lnTo>
                    <a:pt x="69" y="53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5" y="57"/>
                  </a:lnTo>
                  <a:lnTo>
                    <a:pt x="62" y="57"/>
                  </a:lnTo>
                  <a:lnTo>
                    <a:pt x="58" y="54"/>
                  </a:lnTo>
                  <a:lnTo>
                    <a:pt x="52" y="50"/>
                  </a:lnTo>
                  <a:lnTo>
                    <a:pt x="49" y="50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38" y="58"/>
                  </a:lnTo>
                  <a:lnTo>
                    <a:pt x="37" y="61"/>
                  </a:lnTo>
                  <a:lnTo>
                    <a:pt x="34" y="61"/>
                  </a:lnTo>
                  <a:lnTo>
                    <a:pt x="32" y="60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47"/>
                  </a:lnTo>
                  <a:lnTo>
                    <a:pt x="30" y="43"/>
                  </a:lnTo>
                  <a:lnTo>
                    <a:pt x="27" y="37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7"/>
                  </a:lnTo>
                  <a:lnTo>
                    <a:pt x="17" y="40"/>
                  </a:lnTo>
                  <a:lnTo>
                    <a:pt x="12" y="41"/>
                  </a:lnTo>
                  <a:lnTo>
                    <a:pt x="10" y="41"/>
                  </a:lnTo>
                  <a:lnTo>
                    <a:pt x="3" y="41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7" y="67"/>
                  </a:lnTo>
                  <a:lnTo>
                    <a:pt x="10" y="70"/>
                  </a:lnTo>
                  <a:lnTo>
                    <a:pt x="15" y="73"/>
                  </a:lnTo>
                  <a:lnTo>
                    <a:pt x="18" y="74"/>
                  </a:lnTo>
                  <a:lnTo>
                    <a:pt x="21" y="75"/>
                  </a:lnTo>
                  <a:lnTo>
                    <a:pt x="22" y="80"/>
                  </a:lnTo>
                  <a:lnTo>
                    <a:pt x="21" y="85"/>
                  </a:lnTo>
                  <a:lnTo>
                    <a:pt x="21" y="85"/>
                  </a:lnTo>
                  <a:lnTo>
                    <a:pt x="21" y="91"/>
                  </a:lnTo>
                  <a:lnTo>
                    <a:pt x="21" y="97"/>
                  </a:lnTo>
                  <a:lnTo>
                    <a:pt x="24" y="105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40" y="120"/>
                  </a:lnTo>
                  <a:lnTo>
                    <a:pt x="47" y="118"/>
                  </a:lnTo>
                  <a:lnTo>
                    <a:pt x="47" y="118"/>
                  </a:lnTo>
                  <a:lnTo>
                    <a:pt x="67" y="115"/>
                  </a:lnTo>
                  <a:lnTo>
                    <a:pt x="85" y="112"/>
                  </a:lnTo>
                  <a:lnTo>
                    <a:pt x="103" y="110"/>
                  </a:lnTo>
                  <a:lnTo>
                    <a:pt x="112" y="110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2" y="110"/>
                  </a:lnTo>
                  <a:lnTo>
                    <a:pt x="122" y="110"/>
                  </a:lnTo>
                  <a:lnTo>
                    <a:pt x="123" y="101"/>
                  </a:lnTo>
                  <a:lnTo>
                    <a:pt x="128" y="95"/>
                  </a:lnTo>
                  <a:lnTo>
                    <a:pt x="132" y="92"/>
                  </a:lnTo>
                  <a:lnTo>
                    <a:pt x="138" y="90"/>
                  </a:lnTo>
                  <a:lnTo>
                    <a:pt x="150" y="87"/>
                  </a:lnTo>
                  <a:lnTo>
                    <a:pt x="156" y="84"/>
                  </a:lnTo>
                  <a:lnTo>
                    <a:pt x="160" y="80"/>
                  </a:lnTo>
                  <a:lnTo>
                    <a:pt x="160" y="80"/>
                  </a:lnTo>
                  <a:lnTo>
                    <a:pt x="165" y="74"/>
                  </a:lnTo>
                  <a:lnTo>
                    <a:pt x="166" y="67"/>
                  </a:lnTo>
                  <a:lnTo>
                    <a:pt x="166" y="60"/>
                  </a:lnTo>
                  <a:lnTo>
                    <a:pt x="165" y="51"/>
                  </a:lnTo>
                  <a:lnTo>
                    <a:pt x="159" y="34"/>
                  </a:lnTo>
                  <a:lnTo>
                    <a:pt x="155" y="21"/>
                  </a:lnTo>
                  <a:lnTo>
                    <a:pt x="155" y="21"/>
                  </a:lnTo>
                  <a:lnTo>
                    <a:pt x="153" y="19"/>
                  </a:lnTo>
                  <a:lnTo>
                    <a:pt x="153" y="16"/>
                  </a:lnTo>
                  <a:lnTo>
                    <a:pt x="153" y="16"/>
                  </a:lnTo>
                  <a:lnTo>
                    <a:pt x="149" y="7"/>
                  </a:lnTo>
                  <a:lnTo>
                    <a:pt x="146" y="4"/>
                  </a:lnTo>
                  <a:lnTo>
                    <a:pt x="143" y="3"/>
                  </a:lnTo>
                  <a:lnTo>
                    <a:pt x="143" y="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CustomShape 45"/>
            <p:cNvSpPr/>
            <p:nvPr/>
          </p:nvSpPr>
          <p:spPr>
            <a:xfrm>
              <a:off x="2484720" y="5118840"/>
              <a:ext cx="198360" cy="179280"/>
            </a:xfrm>
            <a:custGeom>
              <a:avLst/>
              <a:gdLst/>
              <a:ahLst/>
              <a:rect l="l" t="t" r="r" b="b"/>
              <a:pathLst>
                <a:path w="155" h="140">
                  <a:moveTo>
                    <a:pt x="141" y="52"/>
                  </a:moveTo>
                  <a:lnTo>
                    <a:pt x="141" y="52"/>
                  </a:lnTo>
                  <a:lnTo>
                    <a:pt x="137" y="52"/>
                  </a:lnTo>
                  <a:lnTo>
                    <a:pt x="134" y="50"/>
                  </a:lnTo>
                  <a:lnTo>
                    <a:pt x="130" y="47"/>
                  </a:lnTo>
                  <a:lnTo>
                    <a:pt x="125" y="42"/>
                  </a:lnTo>
                  <a:lnTo>
                    <a:pt x="120" y="37"/>
                  </a:lnTo>
                  <a:lnTo>
                    <a:pt x="120" y="37"/>
                  </a:lnTo>
                  <a:lnTo>
                    <a:pt x="110" y="29"/>
                  </a:lnTo>
                  <a:lnTo>
                    <a:pt x="100" y="20"/>
                  </a:lnTo>
                  <a:lnTo>
                    <a:pt x="91" y="1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0" y="8"/>
                  </a:lnTo>
                  <a:lnTo>
                    <a:pt x="80" y="13"/>
                  </a:lnTo>
                  <a:lnTo>
                    <a:pt x="80" y="19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74" y="32"/>
                  </a:lnTo>
                  <a:lnTo>
                    <a:pt x="70" y="37"/>
                  </a:lnTo>
                  <a:lnTo>
                    <a:pt x="63" y="43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9" y="50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59" y="57"/>
                  </a:lnTo>
                  <a:lnTo>
                    <a:pt x="57" y="62"/>
                  </a:lnTo>
                  <a:lnTo>
                    <a:pt x="52" y="69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20" y="99"/>
                  </a:lnTo>
                  <a:lnTo>
                    <a:pt x="10" y="10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5" y="117"/>
                  </a:lnTo>
                  <a:lnTo>
                    <a:pt x="10" y="120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34" y="123"/>
                  </a:lnTo>
                  <a:lnTo>
                    <a:pt x="44" y="123"/>
                  </a:lnTo>
                  <a:lnTo>
                    <a:pt x="53" y="123"/>
                  </a:lnTo>
                  <a:lnTo>
                    <a:pt x="57" y="124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7" y="133"/>
                  </a:lnTo>
                  <a:lnTo>
                    <a:pt x="71" y="134"/>
                  </a:lnTo>
                  <a:lnTo>
                    <a:pt x="76" y="134"/>
                  </a:lnTo>
                  <a:lnTo>
                    <a:pt x="76" y="134"/>
                  </a:lnTo>
                  <a:lnTo>
                    <a:pt x="79" y="133"/>
                  </a:lnTo>
                  <a:lnTo>
                    <a:pt x="81" y="133"/>
                  </a:lnTo>
                  <a:lnTo>
                    <a:pt x="86" y="136"/>
                  </a:lnTo>
                  <a:lnTo>
                    <a:pt x="90" y="138"/>
                  </a:lnTo>
                  <a:lnTo>
                    <a:pt x="96" y="140"/>
                  </a:lnTo>
                  <a:lnTo>
                    <a:pt x="96" y="140"/>
                  </a:lnTo>
                  <a:lnTo>
                    <a:pt x="103" y="140"/>
                  </a:lnTo>
                  <a:lnTo>
                    <a:pt x="111" y="138"/>
                  </a:lnTo>
                  <a:lnTo>
                    <a:pt x="118" y="136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7" y="134"/>
                  </a:lnTo>
                  <a:lnTo>
                    <a:pt x="127" y="134"/>
                  </a:lnTo>
                  <a:lnTo>
                    <a:pt x="133" y="119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96"/>
                  </a:lnTo>
                  <a:lnTo>
                    <a:pt x="138" y="91"/>
                  </a:lnTo>
                  <a:lnTo>
                    <a:pt x="138" y="87"/>
                  </a:lnTo>
                  <a:lnTo>
                    <a:pt x="138" y="87"/>
                  </a:lnTo>
                  <a:lnTo>
                    <a:pt x="141" y="84"/>
                  </a:lnTo>
                  <a:lnTo>
                    <a:pt x="145" y="83"/>
                  </a:lnTo>
                  <a:lnTo>
                    <a:pt x="147" y="80"/>
                  </a:lnTo>
                  <a:lnTo>
                    <a:pt x="147" y="76"/>
                  </a:lnTo>
                  <a:lnTo>
                    <a:pt x="147" y="76"/>
                  </a:lnTo>
                  <a:lnTo>
                    <a:pt x="145" y="70"/>
                  </a:lnTo>
                  <a:lnTo>
                    <a:pt x="147" y="66"/>
                  </a:lnTo>
                  <a:lnTo>
                    <a:pt x="151" y="63"/>
                  </a:lnTo>
                  <a:lnTo>
                    <a:pt x="155" y="62"/>
                  </a:lnTo>
                  <a:lnTo>
                    <a:pt x="155" y="62"/>
                  </a:lnTo>
                  <a:lnTo>
                    <a:pt x="152" y="57"/>
                  </a:lnTo>
                  <a:lnTo>
                    <a:pt x="150" y="55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1" y="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CustomShape 46"/>
            <p:cNvSpPr/>
            <p:nvPr/>
          </p:nvSpPr>
          <p:spPr>
            <a:xfrm>
              <a:off x="2457720" y="5009760"/>
              <a:ext cx="141840" cy="176760"/>
            </a:xfrm>
            <a:custGeom>
              <a:avLst/>
              <a:gdLst/>
              <a:ahLst/>
              <a:rect l="l" t="t" r="r" b="b"/>
              <a:pathLst>
                <a:path w="111" h="138">
                  <a:moveTo>
                    <a:pt x="100" y="111"/>
                  </a:moveTo>
                  <a:lnTo>
                    <a:pt x="100" y="111"/>
                  </a:lnTo>
                  <a:lnTo>
                    <a:pt x="101" y="104"/>
                  </a:lnTo>
                  <a:lnTo>
                    <a:pt x="101" y="97"/>
                  </a:lnTo>
                  <a:lnTo>
                    <a:pt x="101" y="90"/>
                  </a:lnTo>
                  <a:lnTo>
                    <a:pt x="104" y="83"/>
                  </a:lnTo>
                  <a:lnTo>
                    <a:pt x="104" y="83"/>
                  </a:lnTo>
                  <a:lnTo>
                    <a:pt x="111" y="71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1" y="50"/>
                  </a:lnTo>
                  <a:lnTo>
                    <a:pt x="94" y="40"/>
                  </a:lnTo>
                  <a:lnTo>
                    <a:pt x="85" y="31"/>
                  </a:lnTo>
                  <a:lnTo>
                    <a:pt x="81" y="2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1" y="24"/>
                  </a:lnTo>
                  <a:lnTo>
                    <a:pt x="68" y="23"/>
                  </a:lnTo>
                  <a:lnTo>
                    <a:pt x="63" y="17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0" y="7"/>
                  </a:lnTo>
                  <a:lnTo>
                    <a:pt x="48" y="16"/>
                  </a:lnTo>
                  <a:lnTo>
                    <a:pt x="44" y="31"/>
                  </a:lnTo>
                  <a:lnTo>
                    <a:pt x="41" y="38"/>
                  </a:lnTo>
                  <a:lnTo>
                    <a:pt x="36" y="44"/>
                  </a:lnTo>
                  <a:lnTo>
                    <a:pt x="33" y="47"/>
                  </a:lnTo>
                  <a:lnTo>
                    <a:pt x="28" y="47"/>
                  </a:lnTo>
                  <a:lnTo>
                    <a:pt x="23" y="47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7" y="44"/>
                  </a:lnTo>
                  <a:lnTo>
                    <a:pt x="1" y="41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7" y="63"/>
                  </a:lnTo>
                  <a:lnTo>
                    <a:pt x="9" y="68"/>
                  </a:lnTo>
                  <a:lnTo>
                    <a:pt x="9" y="74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4" y="90"/>
                  </a:lnTo>
                  <a:lnTo>
                    <a:pt x="4" y="94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11" y="103"/>
                  </a:lnTo>
                  <a:lnTo>
                    <a:pt x="14" y="107"/>
                  </a:lnTo>
                  <a:lnTo>
                    <a:pt x="17" y="112"/>
                  </a:lnTo>
                  <a:lnTo>
                    <a:pt x="19" y="117"/>
                  </a:lnTo>
                  <a:lnTo>
                    <a:pt x="20" y="128"/>
                  </a:lnTo>
                  <a:lnTo>
                    <a:pt x="21" y="138"/>
                  </a:lnTo>
                  <a:lnTo>
                    <a:pt x="21" y="138"/>
                  </a:lnTo>
                  <a:lnTo>
                    <a:pt x="37" y="134"/>
                  </a:lnTo>
                  <a:lnTo>
                    <a:pt x="37" y="134"/>
                  </a:lnTo>
                  <a:lnTo>
                    <a:pt x="55" y="131"/>
                  </a:lnTo>
                  <a:lnTo>
                    <a:pt x="67" y="130"/>
                  </a:lnTo>
                  <a:lnTo>
                    <a:pt x="71" y="131"/>
                  </a:lnTo>
                  <a:lnTo>
                    <a:pt x="75" y="132"/>
                  </a:lnTo>
                  <a:lnTo>
                    <a:pt x="75" y="132"/>
                  </a:lnTo>
                  <a:lnTo>
                    <a:pt x="84" y="128"/>
                  </a:lnTo>
                  <a:lnTo>
                    <a:pt x="91" y="122"/>
                  </a:lnTo>
                  <a:lnTo>
                    <a:pt x="95" y="117"/>
                  </a:lnTo>
                  <a:lnTo>
                    <a:pt x="100" y="111"/>
                  </a:lnTo>
                  <a:lnTo>
                    <a:pt x="100" y="1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CustomShape 47"/>
            <p:cNvSpPr/>
            <p:nvPr/>
          </p:nvSpPr>
          <p:spPr>
            <a:xfrm>
              <a:off x="2971800" y="5298480"/>
              <a:ext cx="231840" cy="167760"/>
            </a:xfrm>
            <a:custGeom>
              <a:avLst/>
              <a:gdLst/>
              <a:ahLst/>
              <a:rect l="l" t="t" r="r" b="b"/>
              <a:pathLst>
                <a:path w="181" h="131">
                  <a:moveTo>
                    <a:pt x="53" y="35"/>
                  </a:moveTo>
                  <a:lnTo>
                    <a:pt x="53" y="35"/>
                  </a:lnTo>
                  <a:lnTo>
                    <a:pt x="44" y="38"/>
                  </a:lnTo>
                  <a:lnTo>
                    <a:pt x="36" y="40"/>
                  </a:lnTo>
                  <a:lnTo>
                    <a:pt x="30" y="43"/>
                  </a:lnTo>
                  <a:lnTo>
                    <a:pt x="23" y="47"/>
                  </a:lnTo>
                  <a:lnTo>
                    <a:pt x="23" y="47"/>
                  </a:lnTo>
                  <a:lnTo>
                    <a:pt x="26" y="51"/>
                  </a:lnTo>
                  <a:lnTo>
                    <a:pt x="26" y="51"/>
                  </a:lnTo>
                  <a:lnTo>
                    <a:pt x="27" y="60"/>
                  </a:lnTo>
                  <a:lnTo>
                    <a:pt x="26" y="67"/>
                  </a:lnTo>
                  <a:lnTo>
                    <a:pt x="24" y="70"/>
                  </a:lnTo>
                  <a:lnTo>
                    <a:pt x="21" y="71"/>
                  </a:lnTo>
                  <a:lnTo>
                    <a:pt x="18" y="72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0" y="74"/>
                  </a:lnTo>
                  <a:lnTo>
                    <a:pt x="6" y="75"/>
                  </a:lnTo>
                  <a:lnTo>
                    <a:pt x="3" y="80"/>
                  </a:lnTo>
                  <a:lnTo>
                    <a:pt x="1" y="82"/>
                  </a:lnTo>
                  <a:lnTo>
                    <a:pt x="0" y="87"/>
                  </a:lnTo>
                  <a:lnTo>
                    <a:pt x="1" y="91"/>
                  </a:lnTo>
                  <a:lnTo>
                    <a:pt x="3" y="99"/>
                  </a:lnTo>
                  <a:lnTo>
                    <a:pt x="3" y="99"/>
                  </a:lnTo>
                  <a:lnTo>
                    <a:pt x="9" y="112"/>
                  </a:lnTo>
                  <a:lnTo>
                    <a:pt x="9" y="115"/>
                  </a:lnTo>
                  <a:lnTo>
                    <a:pt x="7" y="117"/>
                  </a:lnTo>
                  <a:lnTo>
                    <a:pt x="7" y="117"/>
                  </a:lnTo>
                  <a:lnTo>
                    <a:pt x="14" y="122"/>
                  </a:lnTo>
                  <a:lnTo>
                    <a:pt x="21" y="125"/>
                  </a:lnTo>
                  <a:lnTo>
                    <a:pt x="31" y="128"/>
                  </a:lnTo>
                  <a:lnTo>
                    <a:pt x="41" y="129"/>
                  </a:lnTo>
                  <a:lnTo>
                    <a:pt x="63" y="131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88" y="126"/>
                  </a:lnTo>
                  <a:lnTo>
                    <a:pt x="98" y="124"/>
                  </a:lnTo>
                  <a:lnTo>
                    <a:pt x="108" y="121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21" y="121"/>
                  </a:lnTo>
                  <a:lnTo>
                    <a:pt x="125" y="124"/>
                  </a:lnTo>
                  <a:lnTo>
                    <a:pt x="129" y="125"/>
                  </a:lnTo>
                  <a:lnTo>
                    <a:pt x="134" y="128"/>
                  </a:lnTo>
                  <a:lnTo>
                    <a:pt x="134" y="128"/>
                  </a:lnTo>
                  <a:lnTo>
                    <a:pt x="144" y="129"/>
                  </a:lnTo>
                  <a:lnTo>
                    <a:pt x="152" y="129"/>
                  </a:lnTo>
                  <a:lnTo>
                    <a:pt x="152" y="129"/>
                  </a:lnTo>
                  <a:lnTo>
                    <a:pt x="165" y="129"/>
                  </a:lnTo>
                  <a:lnTo>
                    <a:pt x="165" y="129"/>
                  </a:lnTo>
                  <a:lnTo>
                    <a:pt x="168" y="118"/>
                  </a:lnTo>
                  <a:lnTo>
                    <a:pt x="171" y="108"/>
                  </a:lnTo>
                  <a:lnTo>
                    <a:pt x="175" y="98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3" y="82"/>
                  </a:lnTo>
                  <a:lnTo>
                    <a:pt x="166" y="77"/>
                  </a:lnTo>
                  <a:lnTo>
                    <a:pt x="166" y="77"/>
                  </a:lnTo>
                  <a:lnTo>
                    <a:pt x="161" y="74"/>
                  </a:lnTo>
                  <a:lnTo>
                    <a:pt x="156" y="72"/>
                  </a:lnTo>
                  <a:lnTo>
                    <a:pt x="152" y="74"/>
                  </a:lnTo>
                  <a:lnTo>
                    <a:pt x="149" y="75"/>
                  </a:lnTo>
                  <a:lnTo>
                    <a:pt x="145" y="75"/>
                  </a:lnTo>
                  <a:lnTo>
                    <a:pt x="142" y="75"/>
                  </a:lnTo>
                  <a:lnTo>
                    <a:pt x="139" y="72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34" y="64"/>
                  </a:lnTo>
                  <a:lnTo>
                    <a:pt x="132" y="62"/>
                  </a:lnTo>
                  <a:lnTo>
                    <a:pt x="127" y="60"/>
                  </a:lnTo>
                  <a:lnTo>
                    <a:pt x="121" y="55"/>
                  </a:lnTo>
                  <a:lnTo>
                    <a:pt x="118" y="52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4" y="43"/>
                  </a:lnTo>
                  <a:lnTo>
                    <a:pt x="109" y="40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5" y="31"/>
                  </a:lnTo>
                  <a:lnTo>
                    <a:pt x="91" y="28"/>
                  </a:lnTo>
                  <a:lnTo>
                    <a:pt x="87" y="20"/>
                  </a:lnTo>
                  <a:lnTo>
                    <a:pt x="85" y="1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0" y="8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65" y="27"/>
                  </a:lnTo>
                  <a:lnTo>
                    <a:pt x="58" y="33"/>
                  </a:lnTo>
                  <a:lnTo>
                    <a:pt x="53" y="35"/>
                  </a:lnTo>
                  <a:lnTo>
                    <a:pt x="53" y="3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CustomShape 48"/>
            <p:cNvSpPr/>
            <p:nvPr/>
          </p:nvSpPr>
          <p:spPr>
            <a:xfrm>
              <a:off x="3080880" y="5258880"/>
              <a:ext cx="187920" cy="153720"/>
            </a:xfrm>
            <a:custGeom>
              <a:avLst/>
              <a:gdLst/>
              <a:ahLst/>
              <a:rect l="l" t="t" r="r" b="b"/>
              <a:pathLst>
                <a:path w="147" h="120">
                  <a:moveTo>
                    <a:pt x="22" y="8"/>
                  </a:moveTo>
                  <a:lnTo>
                    <a:pt x="22" y="8"/>
                  </a:lnTo>
                  <a:lnTo>
                    <a:pt x="17" y="8"/>
                  </a:lnTo>
                  <a:lnTo>
                    <a:pt x="13" y="11"/>
                  </a:lnTo>
                  <a:lnTo>
                    <a:pt x="10" y="12"/>
                  </a:lnTo>
                  <a:lnTo>
                    <a:pt x="7" y="15"/>
                  </a:lnTo>
                  <a:lnTo>
                    <a:pt x="3" y="24"/>
                  </a:lnTo>
                  <a:lnTo>
                    <a:pt x="0" y="32"/>
                  </a:lnTo>
                  <a:lnTo>
                    <a:pt x="0" y="42"/>
                  </a:lnTo>
                  <a:lnTo>
                    <a:pt x="2" y="52"/>
                  </a:lnTo>
                  <a:lnTo>
                    <a:pt x="6" y="59"/>
                  </a:lnTo>
                  <a:lnTo>
                    <a:pt x="10" y="64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24" y="71"/>
                  </a:lnTo>
                  <a:lnTo>
                    <a:pt x="29" y="74"/>
                  </a:lnTo>
                  <a:lnTo>
                    <a:pt x="32" y="79"/>
                  </a:lnTo>
                  <a:lnTo>
                    <a:pt x="32" y="79"/>
                  </a:lnTo>
                  <a:lnTo>
                    <a:pt x="33" y="83"/>
                  </a:lnTo>
                  <a:lnTo>
                    <a:pt x="36" y="86"/>
                  </a:lnTo>
                  <a:lnTo>
                    <a:pt x="42" y="91"/>
                  </a:lnTo>
                  <a:lnTo>
                    <a:pt x="47" y="93"/>
                  </a:lnTo>
                  <a:lnTo>
                    <a:pt x="49" y="95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4" y="103"/>
                  </a:lnTo>
                  <a:lnTo>
                    <a:pt x="57" y="106"/>
                  </a:lnTo>
                  <a:lnTo>
                    <a:pt x="60" y="106"/>
                  </a:lnTo>
                  <a:lnTo>
                    <a:pt x="64" y="106"/>
                  </a:lnTo>
                  <a:lnTo>
                    <a:pt x="67" y="105"/>
                  </a:lnTo>
                  <a:lnTo>
                    <a:pt x="71" y="103"/>
                  </a:lnTo>
                  <a:lnTo>
                    <a:pt x="76" y="105"/>
                  </a:lnTo>
                  <a:lnTo>
                    <a:pt x="81" y="108"/>
                  </a:lnTo>
                  <a:lnTo>
                    <a:pt x="81" y="108"/>
                  </a:lnTo>
                  <a:lnTo>
                    <a:pt x="88" y="113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7" y="119"/>
                  </a:lnTo>
                  <a:lnTo>
                    <a:pt x="97" y="119"/>
                  </a:lnTo>
                  <a:lnTo>
                    <a:pt x="103" y="112"/>
                  </a:lnTo>
                  <a:lnTo>
                    <a:pt x="107" y="103"/>
                  </a:lnTo>
                  <a:lnTo>
                    <a:pt x="114" y="88"/>
                  </a:lnTo>
                  <a:lnTo>
                    <a:pt x="114" y="88"/>
                  </a:lnTo>
                  <a:lnTo>
                    <a:pt x="117" y="82"/>
                  </a:lnTo>
                  <a:lnTo>
                    <a:pt x="121" y="78"/>
                  </a:lnTo>
                  <a:lnTo>
                    <a:pt x="125" y="75"/>
                  </a:lnTo>
                  <a:lnTo>
                    <a:pt x="131" y="72"/>
                  </a:lnTo>
                  <a:lnTo>
                    <a:pt x="131" y="72"/>
                  </a:lnTo>
                  <a:lnTo>
                    <a:pt x="130" y="69"/>
                  </a:lnTo>
                  <a:lnTo>
                    <a:pt x="130" y="66"/>
                  </a:lnTo>
                  <a:lnTo>
                    <a:pt x="130" y="66"/>
                  </a:lnTo>
                  <a:lnTo>
                    <a:pt x="137" y="58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7" y="42"/>
                  </a:lnTo>
                  <a:lnTo>
                    <a:pt x="147" y="38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2" y="28"/>
                  </a:lnTo>
                  <a:lnTo>
                    <a:pt x="140" y="25"/>
                  </a:lnTo>
                  <a:lnTo>
                    <a:pt x="133" y="21"/>
                  </a:lnTo>
                  <a:lnTo>
                    <a:pt x="124" y="19"/>
                  </a:lnTo>
                  <a:lnTo>
                    <a:pt x="115" y="19"/>
                  </a:lnTo>
                  <a:lnTo>
                    <a:pt x="108" y="18"/>
                  </a:lnTo>
                  <a:lnTo>
                    <a:pt x="101" y="15"/>
                  </a:lnTo>
                  <a:lnTo>
                    <a:pt x="100" y="14"/>
                  </a:lnTo>
                  <a:lnTo>
                    <a:pt x="98" y="11"/>
                  </a:lnTo>
                  <a:lnTo>
                    <a:pt x="97" y="7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87" y="0"/>
                  </a:lnTo>
                  <a:lnTo>
                    <a:pt x="78" y="0"/>
                  </a:lnTo>
                  <a:lnTo>
                    <a:pt x="60" y="2"/>
                  </a:lnTo>
                  <a:lnTo>
                    <a:pt x="42" y="5"/>
                  </a:lnTo>
                  <a:lnTo>
                    <a:pt x="22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8" name="CustomShape 49"/>
            <p:cNvSpPr/>
            <p:nvPr/>
          </p:nvSpPr>
          <p:spPr>
            <a:xfrm>
              <a:off x="3183480" y="5351400"/>
              <a:ext cx="333000" cy="236880"/>
            </a:xfrm>
            <a:custGeom>
              <a:avLst/>
              <a:gdLst/>
              <a:ahLst/>
              <a:rect l="l" t="t" r="r" b="b"/>
              <a:pathLst>
                <a:path w="260" h="185">
                  <a:moveTo>
                    <a:pt x="34" y="16"/>
                  </a:moveTo>
                  <a:lnTo>
                    <a:pt x="34" y="16"/>
                  </a:lnTo>
                  <a:lnTo>
                    <a:pt x="27" y="31"/>
                  </a:lnTo>
                  <a:lnTo>
                    <a:pt x="23" y="40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10" y="56"/>
                  </a:lnTo>
                  <a:lnTo>
                    <a:pt x="6" y="66"/>
                  </a:lnTo>
                  <a:lnTo>
                    <a:pt x="3" y="76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1" y="88"/>
                  </a:lnTo>
                  <a:lnTo>
                    <a:pt x="14" y="90"/>
                  </a:lnTo>
                  <a:lnTo>
                    <a:pt x="16" y="93"/>
                  </a:lnTo>
                  <a:lnTo>
                    <a:pt x="18" y="97"/>
                  </a:lnTo>
                  <a:lnTo>
                    <a:pt x="20" y="98"/>
                  </a:lnTo>
                  <a:lnTo>
                    <a:pt x="21" y="100"/>
                  </a:lnTo>
                  <a:lnTo>
                    <a:pt x="21" y="100"/>
                  </a:lnTo>
                  <a:lnTo>
                    <a:pt x="37" y="104"/>
                  </a:lnTo>
                  <a:lnTo>
                    <a:pt x="50" y="110"/>
                  </a:lnTo>
                  <a:lnTo>
                    <a:pt x="60" y="117"/>
                  </a:lnTo>
                  <a:lnTo>
                    <a:pt x="72" y="128"/>
                  </a:lnTo>
                  <a:lnTo>
                    <a:pt x="72" y="128"/>
                  </a:lnTo>
                  <a:lnTo>
                    <a:pt x="82" y="137"/>
                  </a:lnTo>
                  <a:lnTo>
                    <a:pt x="94" y="142"/>
                  </a:lnTo>
                  <a:lnTo>
                    <a:pt x="115" y="154"/>
                  </a:lnTo>
                  <a:lnTo>
                    <a:pt x="125" y="159"/>
                  </a:lnTo>
                  <a:lnTo>
                    <a:pt x="135" y="165"/>
                  </a:lnTo>
                  <a:lnTo>
                    <a:pt x="144" y="174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53" y="169"/>
                  </a:lnTo>
                  <a:lnTo>
                    <a:pt x="156" y="161"/>
                  </a:lnTo>
                  <a:lnTo>
                    <a:pt x="161" y="155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72" y="145"/>
                  </a:lnTo>
                  <a:lnTo>
                    <a:pt x="176" y="144"/>
                  </a:lnTo>
                  <a:lnTo>
                    <a:pt x="186" y="141"/>
                  </a:lnTo>
                  <a:lnTo>
                    <a:pt x="207" y="140"/>
                  </a:lnTo>
                  <a:lnTo>
                    <a:pt x="207" y="140"/>
                  </a:lnTo>
                  <a:lnTo>
                    <a:pt x="213" y="138"/>
                  </a:lnTo>
                  <a:lnTo>
                    <a:pt x="220" y="137"/>
                  </a:lnTo>
                  <a:lnTo>
                    <a:pt x="220" y="137"/>
                  </a:lnTo>
                  <a:lnTo>
                    <a:pt x="225" y="135"/>
                  </a:lnTo>
                  <a:lnTo>
                    <a:pt x="230" y="131"/>
                  </a:lnTo>
                  <a:lnTo>
                    <a:pt x="230" y="131"/>
                  </a:lnTo>
                  <a:lnTo>
                    <a:pt x="235" y="128"/>
                  </a:lnTo>
                  <a:lnTo>
                    <a:pt x="239" y="125"/>
                  </a:lnTo>
                  <a:lnTo>
                    <a:pt x="242" y="121"/>
                  </a:lnTo>
                  <a:lnTo>
                    <a:pt x="246" y="115"/>
                  </a:lnTo>
                  <a:lnTo>
                    <a:pt x="246" y="115"/>
                  </a:lnTo>
                  <a:lnTo>
                    <a:pt x="247" y="111"/>
                  </a:lnTo>
                  <a:lnTo>
                    <a:pt x="247" y="107"/>
                  </a:lnTo>
                  <a:lnTo>
                    <a:pt x="246" y="98"/>
                  </a:lnTo>
                  <a:lnTo>
                    <a:pt x="246" y="98"/>
                  </a:lnTo>
                  <a:lnTo>
                    <a:pt x="244" y="90"/>
                  </a:lnTo>
                  <a:lnTo>
                    <a:pt x="244" y="85"/>
                  </a:lnTo>
                  <a:lnTo>
                    <a:pt x="244" y="83"/>
                  </a:lnTo>
                  <a:lnTo>
                    <a:pt x="244" y="83"/>
                  </a:lnTo>
                  <a:lnTo>
                    <a:pt x="247" y="80"/>
                  </a:lnTo>
                  <a:lnTo>
                    <a:pt x="249" y="78"/>
                  </a:lnTo>
                  <a:lnTo>
                    <a:pt x="256" y="74"/>
                  </a:lnTo>
                  <a:lnTo>
                    <a:pt x="257" y="71"/>
                  </a:lnTo>
                  <a:lnTo>
                    <a:pt x="260" y="70"/>
                  </a:lnTo>
                  <a:lnTo>
                    <a:pt x="260" y="67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6" y="61"/>
                  </a:lnTo>
                  <a:lnTo>
                    <a:pt x="254" y="60"/>
                  </a:lnTo>
                  <a:lnTo>
                    <a:pt x="247" y="60"/>
                  </a:lnTo>
                  <a:lnTo>
                    <a:pt x="236" y="60"/>
                  </a:lnTo>
                  <a:lnTo>
                    <a:pt x="236" y="60"/>
                  </a:lnTo>
                  <a:lnTo>
                    <a:pt x="229" y="60"/>
                  </a:lnTo>
                  <a:lnTo>
                    <a:pt x="220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190" y="57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68" y="60"/>
                  </a:lnTo>
                  <a:lnTo>
                    <a:pt x="161" y="60"/>
                  </a:lnTo>
                  <a:lnTo>
                    <a:pt x="161" y="60"/>
                  </a:lnTo>
                  <a:lnTo>
                    <a:pt x="153" y="57"/>
                  </a:lnTo>
                  <a:lnTo>
                    <a:pt x="146" y="54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1" y="43"/>
                  </a:lnTo>
                  <a:lnTo>
                    <a:pt x="126" y="39"/>
                  </a:lnTo>
                  <a:lnTo>
                    <a:pt x="122" y="34"/>
                  </a:lnTo>
                  <a:lnTo>
                    <a:pt x="119" y="33"/>
                  </a:lnTo>
                  <a:lnTo>
                    <a:pt x="116" y="33"/>
                  </a:lnTo>
                  <a:lnTo>
                    <a:pt x="116" y="33"/>
                  </a:lnTo>
                  <a:lnTo>
                    <a:pt x="109" y="36"/>
                  </a:lnTo>
                  <a:lnTo>
                    <a:pt x="107" y="36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1" y="34"/>
                  </a:lnTo>
                  <a:lnTo>
                    <a:pt x="99" y="31"/>
                  </a:lnTo>
                  <a:lnTo>
                    <a:pt x="99" y="29"/>
                  </a:lnTo>
                  <a:lnTo>
                    <a:pt x="101" y="26"/>
                  </a:lnTo>
                  <a:lnTo>
                    <a:pt x="101" y="26"/>
                  </a:lnTo>
                  <a:lnTo>
                    <a:pt x="105" y="23"/>
                  </a:lnTo>
                  <a:lnTo>
                    <a:pt x="112" y="23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8" y="23"/>
                  </a:lnTo>
                  <a:lnTo>
                    <a:pt x="129" y="23"/>
                  </a:lnTo>
                  <a:lnTo>
                    <a:pt x="131" y="21"/>
                  </a:lnTo>
                  <a:lnTo>
                    <a:pt x="131" y="21"/>
                  </a:lnTo>
                  <a:lnTo>
                    <a:pt x="126" y="19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08" y="6"/>
                  </a:lnTo>
                  <a:lnTo>
                    <a:pt x="108" y="6"/>
                  </a:lnTo>
                  <a:lnTo>
                    <a:pt x="104" y="4"/>
                  </a:lnTo>
                  <a:lnTo>
                    <a:pt x="99" y="4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87" y="6"/>
                  </a:lnTo>
                  <a:lnTo>
                    <a:pt x="82" y="9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11"/>
                  </a:lnTo>
                  <a:lnTo>
                    <a:pt x="75" y="10"/>
                  </a:lnTo>
                  <a:lnTo>
                    <a:pt x="77" y="7"/>
                  </a:lnTo>
                  <a:lnTo>
                    <a:pt x="77" y="7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2" y="6"/>
                  </a:lnTo>
                  <a:lnTo>
                    <a:pt x="64" y="4"/>
                  </a:lnTo>
                  <a:lnTo>
                    <a:pt x="57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5" y="3"/>
                  </a:lnTo>
                  <a:lnTo>
                    <a:pt x="41" y="6"/>
                  </a:lnTo>
                  <a:lnTo>
                    <a:pt x="37" y="10"/>
                  </a:lnTo>
                  <a:lnTo>
                    <a:pt x="34" y="16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CustomShape 50"/>
            <p:cNvSpPr/>
            <p:nvPr/>
          </p:nvSpPr>
          <p:spPr>
            <a:xfrm>
              <a:off x="3205080" y="5122800"/>
              <a:ext cx="306000" cy="235800"/>
            </a:xfrm>
            <a:custGeom>
              <a:avLst/>
              <a:gdLst/>
              <a:ahLst/>
              <a:rect l="l" t="t" r="r" b="b"/>
              <a:pathLst>
                <a:path w="239" h="184">
                  <a:moveTo>
                    <a:pt x="206" y="69"/>
                  </a:moveTo>
                  <a:lnTo>
                    <a:pt x="206" y="69"/>
                  </a:lnTo>
                  <a:lnTo>
                    <a:pt x="203" y="67"/>
                  </a:lnTo>
                  <a:lnTo>
                    <a:pt x="199" y="64"/>
                  </a:lnTo>
                  <a:lnTo>
                    <a:pt x="190" y="57"/>
                  </a:lnTo>
                  <a:lnTo>
                    <a:pt x="190" y="57"/>
                  </a:lnTo>
                  <a:lnTo>
                    <a:pt x="179" y="52"/>
                  </a:lnTo>
                  <a:lnTo>
                    <a:pt x="173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59" y="52"/>
                  </a:lnTo>
                  <a:lnTo>
                    <a:pt x="155" y="47"/>
                  </a:lnTo>
                  <a:lnTo>
                    <a:pt x="152" y="43"/>
                  </a:lnTo>
                  <a:lnTo>
                    <a:pt x="149" y="37"/>
                  </a:lnTo>
                  <a:lnTo>
                    <a:pt x="146" y="24"/>
                  </a:lnTo>
                  <a:lnTo>
                    <a:pt x="145" y="17"/>
                  </a:lnTo>
                  <a:lnTo>
                    <a:pt x="141" y="13"/>
                  </a:lnTo>
                  <a:lnTo>
                    <a:pt x="141" y="13"/>
                  </a:lnTo>
                  <a:lnTo>
                    <a:pt x="138" y="12"/>
                  </a:lnTo>
                  <a:lnTo>
                    <a:pt x="135" y="12"/>
                  </a:lnTo>
                  <a:lnTo>
                    <a:pt x="129" y="13"/>
                  </a:lnTo>
                  <a:lnTo>
                    <a:pt x="124" y="16"/>
                  </a:lnTo>
                  <a:lnTo>
                    <a:pt x="117" y="16"/>
                  </a:lnTo>
                  <a:lnTo>
                    <a:pt x="117" y="16"/>
                  </a:lnTo>
                  <a:lnTo>
                    <a:pt x="112" y="15"/>
                  </a:lnTo>
                  <a:lnTo>
                    <a:pt x="107" y="12"/>
                  </a:lnTo>
                  <a:lnTo>
                    <a:pt x="102" y="9"/>
                  </a:lnTo>
                  <a:lnTo>
                    <a:pt x="97" y="6"/>
                  </a:lnTo>
                  <a:lnTo>
                    <a:pt x="97" y="6"/>
                  </a:lnTo>
                  <a:lnTo>
                    <a:pt x="95" y="10"/>
                  </a:lnTo>
                  <a:lnTo>
                    <a:pt x="92" y="10"/>
                  </a:lnTo>
                  <a:lnTo>
                    <a:pt x="87" y="9"/>
                  </a:lnTo>
                  <a:lnTo>
                    <a:pt x="81" y="7"/>
                  </a:lnTo>
                  <a:lnTo>
                    <a:pt x="68" y="2"/>
                  </a:lnTo>
                  <a:lnTo>
                    <a:pt x="63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0" y="3"/>
                  </a:lnTo>
                  <a:lnTo>
                    <a:pt x="40" y="5"/>
                  </a:lnTo>
                  <a:lnTo>
                    <a:pt x="36" y="6"/>
                  </a:lnTo>
                  <a:lnTo>
                    <a:pt x="33" y="9"/>
                  </a:lnTo>
                  <a:lnTo>
                    <a:pt x="31" y="12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7" y="30"/>
                  </a:lnTo>
                  <a:lnTo>
                    <a:pt x="43" y="47"/>
                  </a:lnTo>
                  <a:lnTo>
                    <a:pt x="44" y="56"/>
                  </a:lnTo>
                  <a:lnTo>
                    <a:pt x="44" y="63"/>
                  </a:lnTo>
                  <a:lnTo>
                    <a:pt x="43" y="70"/>
                  </a:lnTo>
                  <a:lnTo>
                    <a:pt x="38" y="76"/>
                  </a:lnTo>
                  <a:lnTo>
                    <a:pt x="38" y="76"/>
                  </a:lnTo>
                  <a:lnTo>
                    <a:pt x="34" y="80"/>
                  </a:lnTo>
                  <a:lnTo>
                    <a:pt x="28" y="83"/>
                  </a:lnTo>
                  <a:lnTo>
                    <a:pt x="16" y="86"/>
                  </a:lnTo>
                  <a:lnTo>
                    <a:pt x="10" y="88"/>
                  </a:lnTo>
                  <a:lnTo>
                    <a:pt x="6" y="91"/>
                  </a:lnTo>
                  <a:lnTo>
                    <a:pt x="1" y="9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1" y="118"/>
                  </a:lnTo>
                  <a:lnTo>
                    <a:pt x="4" y="121"/>
                  </a:lnTo>
                  <a:lnTo>
                    <a:pt x="10" y="124"/>
                  </a:lnTo>
                  <a:lnTo>
                    <a:pt x="18" y="125"/>
                  </a:lnTo>
                  <a:lnTo>
                    <a:pt x="27" y="125"/>
                  </a:lnTo>
                  <a:lnTo>
                    <a:pt x="36" y="127"/>
                  </a:lnTo>
                  <a:lnTo>
                    <a:pt x="43" y="131"/>
                  </a:lnTo>
                  <a:lnTo>
                    <a:pt x="45" y="134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50" y="144"/>
                  </a:lnTo>
                  <a:lnTo>
                    <a:pt x="50" y="148"/>
                  </a:lnTo>
                  <a:lnTo>
                    <a:pt x="48" y="153"/>
                  </a:lnTo>
                  <a:lnTo>
                    <a:pt x="45" y="157"/>
                  </a:lnTo>
                  <a:lnTo>
                    <a:pt x="40" y="164"/>
                  </a:lnTo>
                  <a:lnTo>
                    <a:pt x="33" y="172"/>
                  </a:lnTo>
                  <a:lnTo>
                    <a:pt x="33" y="172"/>
                  </a:lnTo>
                  <a:lnTo>
                    <a:pt x="31" y="175"/>
                  </a:lnTo>
                  <a:lnTo>
                    <a:pt x="34" y="178"/>
                  </a:lnTo>
                  <a:lnTo>
                    <a:pt x="37" y="180"/>
                  </a:lnTo>
                  <a:lnTo>
                    <a:pt x="41" y="181"/>
                  </a:lnTo>
                  <a:lnTo>
                    <a:pt x="53" y="184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4" y="180"/>
                  </a:lnTo>
                  <a:lnTo>
                    <a:pt x="64" y="180"/>
                  </a:lnTo>
                  <a:lnTo>
                    <a:pt x="68" y="177"/>
                  </a:lnTo>
                  <a:lnTo>
                    <a:pt x="72" y="175"/>
                  </a:lnTo>
                  <a:lnTo>
                    <a:pt x="77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95" y="174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15" y="174"/>
                  </a:lnTo>
                  <a:lnTo>
                    <a:pt x="122" y="175"/>
                  </a:lnTo>
                  <a:lnTo>
                    <a:pt x="129" y="177"/>
                  </a:lnTo>
                  <a:lnTo>
                    <a:pt x="136" y="175"/>
                  </a:lnTo>
                  <a:lnTo>
                    <a:pt x="136" y="175"/>
                  </a:lnTo>
                  <a:lnTo>
                    <a:pt x="144" y="174"/>
                  </a:lnTo>
                  <a:lnTo>
                    <a:pt x="149" y="171"/>
                  </a:lnTo>
                  <a:lnTo>
                    <a:pt x="155" y="167"/>
                  </a:lnTo>
                  <a:lnTo>
                    <a:pt x="159" y="162"/>
                  </a:lnTo>
                  <a:lnTo>
                    <a:pt x="159" y="162"/>
                  </a:lnTo>
                  <a:lnTo>
                    <a:pt x="162" y="155"/>
                  </a:lnTo>
                  <a:lnTo>
                    <a:pt x="163" y="148"/>
                  </a:lnTo>
                  <a:lnTo>
                    <a:pt x="163" y="140"/>
                  </a:lnTo>
                  <a:lnTo>
                    <a:pt x="165" y="133"/>
                  </a:lnTo>
                  <a:lnTo>
                    <a:pt x="165" y="133"/>
                  </a:lnTo>
                  <a:lnTo>
                    <a:pt x="166" y="128"/>
                  </a:lnTo>
                  <a:lnTo>
                    <a:pt x="165" y="125"/>
                  </a:lnTo>
                  <a:lnTo>
                    <a:pt x="161" y="124"/>
                  </a:lnTo>
                  <a:lnTo>
                    <a:pt x="156" y="124"/>
                  </a:lnTo>
                  <a:lnTo>
                    <a:pt x="156" y="124"/>
                  </a:lnTo>
                  <a:lnTo>
                    <a:pt x="146" y="125"/>
                  </a:lnTo>
                  <a:lnTo>
                    <a:pt x="145" y="125"/>
                  </a:lnTo>
                  <a:lnTo>
                    <a:pt x="144" y="124"/>
                  </a:lnTo>
                  <a:lnTo>
                    <a:pt x="144" y="123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9" y="117"/>
                  </a:lnTo>
                  <a:lnTo>
                    <a:pt x="155" y="114"/>
                  </a:lnTo>
                  <a:lnTo>
                    <a:pt x="155" y="114"/>
                  </a:lnTo>
                  <a:lnTo>
                    <a:pt x="158" y="110"/>
                  </a:lnTo>
                  <a:lnTo>
                    <a:pt x="159" y="107"/>
                  </a:lnTo>
                  <a:lnTo>
                    <a:pt x="159" y="107"/>
                  </a:lnTo>
                  <a:lnTo>
                    <a:pt x="163" y="104"/>
                  </a:lnTo>
                  <a:lnTo>
                    <a:pt x="168" y="103"/>
                  </a:lnTo>
                  <a:lnTo>
                    <a:pt x="168" y="103"/>
                  </a:lnTo>
                  <a:lnTo>
                    <a:pt x="172" y="97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81" y="96"/>
                  </a:lnTo>
                  <a:lnTo>
                    <a:pt x="182" y="98"/>
                  </a:lnTo>
                  <a:lnTo>
                    <a:pt x="183" y="103"/>
                  </a:lnTo>
                  <a:lnTo>
                    <a:pt x="185" y="108"/>
                  </a:lnTo>
                  <a:lnTo>
                    <a:pt x="186" y="110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96" y="113"/>
                  </a:lnTo>
                  <a:lnTo>
                    <a:pt x="203" y="113"/>
                  </a:lnTo>
                  <a:lnTo>
                    <a:pt x="210" y="111"/>
                  </a:lnTo>
                  <a:lnTo>
                    <a:pt x="216" y="108"/>
                  </a:lnTo>
                  <a:lnTo>
                    <a:pt x="216" y="108"/>
                  </a:lnTo>
                  <a:lnTo>
                    <a:pt x="225" y="106"/>
                  </a:lnTo>
                  <a:lnTo>
                    <a:pt x="227" y="103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32" y="97"/>
                  </a:lnTo>
                  <a:lnTo>
                    <a:pt x="232" y="96"/>
                  </a:lnTo>
                  <a:lnTo>
                    <a:pt x="229" y="93"/>
                  </a:lnTo>
                  <a:lnTo>
                    <a:pt x="226" y="90"/>
                  </a:lnTo>
                  <a:lnTo>
                    <a:pt x="226" y="88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27" y="83"/>
                  </a:lnTo>
                  <a:lnTo>
                    <a:pt x="229" y="81"/>
                  </a:lnTo>
                  <a:lnTo>
                    <a:pt x="235" y="80"/>
                  </a:lnTo>
                  <a:lnTo>
                    <a:pt x="235" y="80"/>
                  </a:lnTo>
                  <a:lnTo>
                    <a:pt x="239" y="77"/>
                  </a:lnTo>
                  <a:lnTo>
                    <a:pt x="239" y="77"/>
                  </a:lnTo>
                  <a:lnTo>
                    <a:pt x="232" y="73"/>
                  </a:lnTo>
                  <a:lnTo>
                    <a:pt x="225" y="70"/>
                  </a:lnTo>
                  <a:lnTo>
                    <a:pt x="216" y="69"/>
                  </a:lnTo>
                  <a:lnTo>
                    <a:pt x="206" y="69"/>
                  </a:lnTo>
                  <a:lnTo>
                    <a:pt x="206" y="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CustomShape 51"/>
            <p:cNvSpPr/>
            <p:nvPr/>
          </p:nvSpPr>
          <p:spPr>
            <a:xfrm>
              <a:off x="3089880" y="5464080"/>
              <a:ext cx="286920" cy="161280"/>
            </a:xfrm>
            <a:custGeom>
              <a:avLst/>
              <a:gdLst/>
              <a:ahLst/>
              <a:rect l="l" t="t" r="r" b="b"/>
              <a:pathLst>
                <a:path w="224" h="126">
                  <a:moveTo>
                    <a:pt x="145" y="40"/>
                  </a:moveTo>
                  <a:lnTo>
                    <a:pt x="145" y="40"/>
                  </a:lnTo>
                  <a:lnTo>
                    <a:pt x="133" y="29"/>
                  </a:lnTo>
                  <a:lnTo>
                    <a:pt x="123" y="22"/>
                  </a:lnTo>
                  <a:lnTo>
                    <a:pt x="110" y="16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3" y="10"/>
                  </a:lnTo>
                  <a:lnTo>
                    <a:pt x="91" y="9"/>
                  </a:lnTo>
                  <a:lnTo>
                    <a:pt x="89" y="5"/>
                  </a:lnTo>
                  <a:lnTo>
                    <a:pt x="87" y="2"/>
                  </a:lnTo>
                  <a:lnTo>
                    <a:pt x="84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1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3"/>
                  </a:lnTo>
                  <a:lnTo>
                    <a:pt x="66" y="3"/>
                  </a:lnTo>
                  <a:lnTo>
                    <a:pt x="63" y="7"/>
                  </a:lnTo>
                  <a:lnTo>
                    <a:pt x="59" y="12"/>
                  </a:lnTo>
                  <a:lnTo>
                    <a:pt x="56" y="16"/>
                  </a:lnTo>
                  <a:lnTo>
                    <a:pt x="54" y="19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56" y="27"/>
                  </a:lnTo>
                  <a:lnTo>
                    <a:pt x="56" y="32"/>
                  </a:lnTo>
                  <a:lnTo>
                    <a:pt x="53" y="34"/>
                  </a:lnTo>
                  <a:lnTo>
                    <a:pt x="50" y="36"/>
                  </a:lnTo>
                  <a:lnTo>
                    <a:pt x="42" y="39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5" y="44"/>
                  </a:lnTo>
                  <a:lnTo>
                    <a:pt x="32" y="47"/>
                  </a:lnTo>
                  <a:lnTo>
                    <a:pt x="30" y="52"/>
                  </a:lnTo>
                  <a:lnTo>
                    <a:pt x="29" y="59"/>
                  </a:lnTo>
                  <a:lnTo>
                    <a:pt x="26" y="66"/>
                  </a:lnTo>
                  <a:lnTo>
                    <a:pt x="25" y="67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13" y="67"/>
                  </a:lnTo>
                  <a:lnTo>
                    <a:pt x="9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3" y="69"/>
                  </a:lnTo>
                  <a:lnTo>
                    <a:pt x="2" y="74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5" y="89"/>
                  </a:lnTo>
                  <a:lnTo>
                    <a:pt x="5" y="89"/>
                  </a:lnTo>
                  <a:lnTo>
                    <a:pt x="12" y="90"/>
                  </a:lnTo>
                  <a:lnTo>
                    <a:pt x="20" y="94"/>
                  </a:lnTo>
                  <a:lnTo>
                    <a:pt x="35" y="103"/>
                  </a:lnTo>
                  <a:lnTo>
                    <a:pt x="35" y="103"/>
                  </a:lnTo>
                  <a:lnTo>
                    <a:pt x="43" y="110"/>
                  </a:lnTo>
                  <a:lnTo>
                    <a:pt x="47" y="113"/>
                  </a:lnTo>
                  <a:lnTo>
                    <a:pt x="53" y="116"/>
                  </a:lnTo>
                  <a:lnTo>
                    <a:pt x="53" y="116"/>
                  </a:lnTo>
                  <a:lnTo>
                    <a:pt x="67" y="120"/>
                  </a:lnTo>
                  <a:lnTo>
                    <a:pt x="80" y="124"/>
                  </a:lnTo>
                  <a:lnTo>
                    <a:pt x="80" y="124"/>
                  </a:lnTo>
                  <a:lnTo>
                    <a:pt x="84" y="126"/>
                  </a:lnTo>
                  <a:lnTo>
                    <a:pt x="89" y="126"/>
                  </a:lnTo>
                  <a:lnTo>
                    <a:pt x="93" y="124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0" y="116"/>
                  </a:lnTo>
                  <a:lnTo>
                    <a:pt x="103" y="113"/>
                  </a:lnTo>
                  <a:lnTo>
                    <a:pt x="106" y="110"/>
                  </a:lnTo>
                  <a:lnTo>
                    <a:pt x="106" y="110"/>
                  </a:lnTo>
                  <a:lnTo>
                    <a:pt x="116" y="107"/>
                  </a:lnTo>
                  <a:lnTo>
                    <a:pt x="124" y="107"/>
                  </a:lnTo>
                  <a:lnTo>
                    <a:pt x="124" y="107"/>
                  </a:lnTo>
                  <a:lnTo>
                    <a:pt x="143" y="106"/>
                  </a:lnTo>
                  <a:lnTo>
                    <a:pt x="151" y="106"/>
                  </a:lnTo>
                  <a:lnTo>
                    <a:pt x="160" y="103"/>
                  </a:lnTo>
                  <a:lnTo>
                    <a:pt x="160" y="103"/>
                  </a:lnTo>
                  <a:lnTo>
                    <a:pt x="171" y="100"/>
                  </a:lnTo>
                  <a:lnTo>
                    <a:pt x="175" y="98"/>
                  </a:lnTo>
                  <a:lnTo>
                    <a:pt x="180" y="94"/>
                  </a:lnTo>
                  <a:lnTo>
                    <a:pt x="180" y="94"/>
                  </a:lnTo>
                  <a:lnTo>
                    <a:pt x="184" y="89"/>
                  </a:lnTo>
                  <a:lnTo>
                    <a:pt x="188" y="86"/>
                  </a:lnTo>
                  <a:lnTo>
                    <a:pt x="194" y="86"/>
                  </a:lnTo>
                  <a:lnTo>
                    <a:pt x="199" y="89"/>
                  </a:lnTo>
                  <a:lnTo>
                    <a:pt x="199" y="89"/>
                  </a:lnTo>
                  <a:lnTo>
                    <a:pt x="211" y="96"/>
                  </a:lnTo>
                  <a:lnTo>
                    <a:pt x="218" y="98"/>
                  </a:lnTo>
                  <a:lnTo>
                    <a:pt x="221" y="98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17" y="86"/>
                  </a:lnTo>
                  <a:lnTo>
                    <a:pt x="208" y="77"/>
                  </a:lnTo>
                  <a:lnTo>
                    <a:pt x="198" y="71"/>
                  </a:lnTo>
                  <a:lnTo>
                    <a:pt x="188" y="66"/>
                  </a:lnTo>
                  <a:lnTo>
                    <a:pt x="167" y="54"/>
                  </a:lnTo>
                  <a:lnTo>
                    <a:pt x="155" y="49"/>
                  </a:lnTo>
                  <a:lnTo>
                    <a:pt x="145" y="40"/>
                  </a:lnTo>
                  <a:lnTo>
                    <a:pt x="145" y="4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CustomShape 52"/>
            <p:cNvSpPr/>
            <p:nvPr/>
          </p:nvSpPr>
          <p:spPr>
            <a:xfrm>
              <a:off x="2091240" y="5234400"/>
              <a:ext cx="366120" cy="399960"/>
            </a:xfrm>
            <a:custGeom>
              <a:avLst/>
              <a:gdLst/>
              <a:ahLst/>
              <a:rect l="l" t="t" r="r" b="b"/>
              <a:pathLst>
                <a:path w="286" h="312">
                  <a:moveTo>
                    <a:pt x="283" y="178"/>
                  </a:moveTo>
                  <a:lnTo>
                    <a:pt x="283" y="178"/>
                  </a:lnTo>
                  <a:lnTo>
                    <a:pt x="286" y="174"/>
                  </a:lnTo>
                  <a:lnTo>
                    <a:pt x="285" y="171"/>
                  </a:lnTo>
                  <a:lnTo>
                    <a:pt x="283" y="168"/>
                  </a:lnTo>
                  <a:lnTo>
                    <a:pt x="282" y="164"/>
                  </a:lnTo>
                  <a:lnTo>
                    <a:pt x="282" y="164"/>
                  </a:lnTo>
                  <a:lnTo>
                    <a:pt x="280" y="158"/>
                  </a:lnTo>
                  <a:lnTo>
                    <a:pt x="276" y="151"/>
                  </a:lnTo>
                  <a:lnTo>
                    <a:pt x="269" y="144"/>
                  </a:lnTo>
                  <a:lnTo>
                    <a:pt x="266" y="141"/>
                  </a:lnTo>
                  <a:lnTo>
                    <a:pt x="263" y="139"/>
                  </a:lnTo>
                  <a:lnTo>
                    <a:pt x="263" y="139"/>
                  </a:lnTo>
                  <a:lnTo>
                    <a:pt x="256" y="137"/>
                  </a:lnTo>
                  <a:lnTo>
                    <a:pt x="252" y="135"/>
                  </a:lnTo>
                  <a:lnTo>
                    <a:pt x="249" y="131"/>
                  </a:lnTo>
                  <a:lnTo>
                    <a:pt x="249" y="125"/>
                  </a:lnTo>
                  <a:lnTo>
                    <a:pt x="249" y="125"/>
                  </a:lnTo>
                  <a:lnTo>
                    <a:pt x="248" y="122"/>
                  </a:lnTo>
                  <a:lnTo>
                    <a:pt x="245" y="120"/>
                  </a:lnTo>
                  <a:lnTo>
                    <a:pt x="238" y="115"/>
                  </a:lnTo>
                  <a:lnTo>
                    <a:pt x="229" y="112"/>
                  </a:lnTo>
                  <a:lnTo>
                    <a:pt x="223" y="108"/>
                  </a:lnTo>
                  <a:lnTo>
                    <a:pt x="223" y="108"/>
                  </a:lnTo>
                  <a:lnTo>
                    <a:pt x="219" y="102"/>
                  </a:lnTo>
                  <a:lnTo>
                    <a:pt x="215" y="95"/>
                  </a:lnTo>
                  <a:lnTo>
                    <a:pt x="209" y="88"/>
                  </a:lnTo>
                  <a:lnTo>
                    <a:pt x="206" y="87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1" y="84"/>
                  </a:lnTo>
                  <a:lnTo>
                    <a:pt x="198" y="84"/>
                  </a:lnTo>
                  <a:lnTo>
                    <a:pt x="192" y="85"/>
                  </a:lnTo>
                  <a:lnTo>
                    <a:pt x="188" y="88"/>
                  </a:lnTo>
                  <a:lnTo>
                    <a:pt x="185" y="90"/>
                  </a:lnTo>
                  <a:lnTo>
                    <a:pt x="181" y="90"/>
                  </a:lnTo>
                  <a:lnTo>
                    <a:pt x="181" y="90"/>
                  </a:lnTo>
                  <a:lnTo>
                    <a:pt x="178" y="88"/>
                  </a:lnTo>
                  <a:lnTo>
                    <a:pt x="177" y="85"/>
                  </a:lnTo>
                  <a:lnTo>
                    <a:pt x="177" y="81"/>
                  </a:lnTo>
                  <a:lnTo>
                    <a:pt x="177" y="74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5" y="67"/>
                  </a:lnTo>
                  <a:lnTo>
                    <a:pt x="174" y="66"/>
                  </a:lnTo>
                  <a:lnTo>
                    <a:pt x="168" y="61"/>
                  </a:lnTo>
                  <a:lnTo>
                    <a:pt x="161" y="58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47" y="47"/>
                  </a:lnTo>
                  <a:lnTo>
                    <a:pt x="142" y="43"/>
                  </a:lnTo>
                  <a:lnTo>
                    <a:pt x="141" y="40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2" y="33"/>
                  </a:lnTo>
                  <a:lnTo>
                    <a:pt x="144" y="29"/>
                  </a:lnTo>
                  <a:lnTo>
                    <a:pt x="148" y="26"/>
                  </a:lnTo>
                  <a:lnTo>
                    <a:pt x="150" y="24"/>
                  </a:lnTo>
                  <a:lnTo>
                    <a:pt x="151" y="24"/>
                  </a:lnTo>
                  <a:lnTo>
                    <a:pt x="151" y="24"/>
                  </a:lnTo>
                  <a:lnTo>
                    <a:pt x="159" y="26"/>
                  </a:lnTo>
                  <a:lnTo>
                    <a:pt x="164" y="24"/>
                  </a:lnTo>
                  <a:lnTo>
                    <a:pt x="167" y="21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08" y="1"/>
                  </a:lnTo>
                  <a:lnTo>
                    <a:pt x="101" y="0"/>
                  </a:lnTo>
                  <a:lnTo>
                    <a:pt x="93" y="0"/>
                  </a:lnTo>
                  <a:lnTo>
                    <a:pt x="86" y="1"/>
                  </a:lnTo>
                  <a:lnTo>
                    <a:pt x="80" y="4"/>
                  </a:lnTo>
                  <a:lnTo>
                    <a:pt x="76" y="10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1" y="33"/>
                  </a:lnTo>
                  <a:lnTo>
                    <a:pt x="70" y="37"/>
                  </a:lnTo>
                  <a:lnTo>
                    <a:pt x="68" y="40"/>
                  </a:lnTo>
                  <a:lnTo>
                    <a:pt x="61" y="44"/>
                  </a:lnTo>
                  <a:lnTo>
                    <a:pt x="49" y="50"/>
                  </a:lnTo>
                  <a:lnTo>
                    <a:pt x="49" y="50"/>
                  </a:lnTo>
                  <a:lnTo>
                    <a:pt x="41" y="54"/>
                  </a:lnTo>
                  <a:lnTo>
                    <a:pt x="36" y="54"/>
                  </a:lnTo>
                  <a:lnTo>
                    <a:pt x="26" y="56"/>
                  </a:lnTo>
                  <a:lnTo>
                    <a:pt x="20" y="56"/>
                  </a:lnTo>
                  <a:lnTo>
                    <a:pt x="14" y="57"/>
                  </a:lnTo>
                  <a:lnTo>
                    <a:pt x="9" y="60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9" y="71"/>
                  </a:lnTo>
                  <a:lnTo>
                    <a:pt x="13" y="75"/>
                  </a:lnTo>
                  <a:lnTo>
                    <a:pt x="16" y="80"/>
                  </a:lnTo>
                  <a:lnTo>
                    <a:pt x="17" y="84"/>
                  </a:lnTo>
                  <a:lnTo>
                    <a:pt x="19" y="88"/>
                  </a:lnTo>
                  <a:lnTo>
                    <a:pt x="17" y="94"/>
                  </a:lnTo>
                  <a:lnTo>
                    <a:pt x="13" y="100"/>
                  </a:lnTo>
                  <a:lnTo>
                    <a:pt x="13" y="100"/>
                  </a:lnTo>
                  <a:lnTo>
                    <a:pt x="10" y="105"/>
                  </a:lnTo>
                  <a:lnTo>
                    <a:pt x="7" y="110"/>
                  </a:lnTo>
                  <a:lnTo>
                    <a:pt x="7" y="111"/>
                  </a:lnTo>
                  <a:lnTo>
                    <a:pt x="7" y="112"/>
                  </a:lnTo>
                  <a:lnTo>
                    <a:pt x="13" y="117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19" y="130"/>
                  </a:lnTo>
                  <a:lnTo>
                    <a:pt x="19" y="137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8"/>
                  </a:lnTo>
                  <a:lnTo>
                    <a:pt x="17" y="152"/>
                  </a:lnTo>
                  <a:lnTo>
                    <a:pt x="20" y="159"/>
                  </a:lnTo>
                  <a:lnTo>
                    <a:pt x="23" y="167"/>
                  </a:lnTo>
                  <a:lnTo>
                    <a:pt x="23" y="169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20" y="182"/>
                  </a:lnTo>
                  <a:lnTo>
                    <a:pt x="20" y="185"/>
                  </a:lnTo>
                  <a:lnTo>
                    <a:pt x="24" y="189"/>
                  </a:lnTo>
                  <a:lnTo>
                    <a:pt x="24" y="189"/>
                  </a:lnTo>
                  <a:lnTo>
                    <a:pt x="32" y="195"/>
                  </a:lnTo>
                  <a:lnTo>
                    <a:pt x="36" y="198"/>
                  </a:lnTo>
                  <a:lnTo>
                    <a:pt x="37" y="199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6" y="205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0" y="212"/>
                  </a:lnTo>
                  <a:lnTo>
                    <a:pt x="29" y="216"/>
                  </a:lnTo>
                  <a:lnTo>
                    <a:pt x="29" y="216"/>
                  </a:lnTo>
                  <a:lnTo>
                    <a:pt x="27" y="222"/>
                  </a:lnTo>
                  <a:lnTo>
                    <a:pt x="26" y="225"/>
                  </a:lnTo>
                  <a:lnTo>
                    <a:pt x="26" y="225"/>
                  </a:lnTo>
                  <a:lnTo>
                    <a:pt x="26" y="226"/>
                  </a:lnTo>
                  <a:lnTo>
                    <a:pt x="26" y="228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2" y="238"/>
                  </a:lnTo>
                  <a:lnTo>
                    <a:pt x="22" y="240"/>
                  </a:lnTo>
                  <a:lnTo>
                    <a:pt x="23" y="243"/>
                  </a:lnTo>
                  <a:lnTo>
                    <a:pt x="23" y="243"/>
                  </a:lnTo>
                  <a:lnTo>
                    <a:pt x="24" y="245"/>
                  </a:lnTo>
                  <a:lnTo>
                    <a:pt x="27" y="248"/>
                  </a:lnTo>
                  <a:lnTo>
                    <a:pt x="30" y="249"/>
                  </a:lnTo>
                  <a:lnTo>
                    <a:pt x="32" y="253"/>
                  </a:lnTo>
                  <a:lnTo>
                    <a:pt x="32" y="253"/>
                  </a:lnTo>
                  <a:lnTo>
                    <a:pt x="33" y="262"/>
                  </a:lnTo>
                  <a:lnTo>
                    <a:pt x="36" y="269"/>
                  </a:lnTo>
                  <a:lnTo>
                    <a:pt x="36" y="269"/>
                  </a:lnTo>
                  <a:lnTo>
                    <a:pt x="40" y="273"/>
                  </a:lnTo>
                  <a:lnTo>
                    <a:pt x="43" y="275"/>
                  </a:lnTo>
                  <a:lnTo>
                    <a:pt x="44" y="275"/>
                  </a:lnTo>
                  <a:lnTo>
                    <a:pt x="44" y="275"/>
                  </a:lnTo>
                  <a:lnTo>
                    <a:pt x="47" y="275"/>
                  </a:lnTo>
                  <a:lnTo>
                    <a:pt x="50" y="272"/>
                  </a:lnTo>
                  <a:lnTo>
                    <a:pt x="53" y="270"/>
                  </a:lnTo>
                  <a:lnTo>
                    <a:pt x="56" y="270"/>
                  </a:lnTo>
                  <a:lnTo>
                    <a:pt x="56" y="270"/>
                  </a:lnTo>
                  <a:lnTo>
                    <a:pt x="57" y="270"/>
                  </a:lnTo>
                  <a:lnTo>
                    <a:pt x="60" y="272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6" y="279"/>
                  </a:lnTo>
                  <a:lnTo>
                    <a:pt x="68" y="285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3" y="297"/>
                  </a:lnTo>
                  <a:lnTo>
                    <a:pt x="74" y="302"/>
                  </a:lnTo>
                  <a:lnTo>
                    <a:pt x="74" y="302"/>
                  </a:lnTo>
                  <a:lnTo>
                    <a:pt x="78" y="306"/>
                  </a:lnTo>
                  <a:lnTo>
                    <a:pt x="86" y="310"/>
                  </a:lnTo>
                  <a:lnTo>
                    <a:pt x="93" y="312"/>
                  </a:lnTo>
                  <a:lnTo>
                    <a:pt x="98" y="312"/>
                  </a:lnTo>
                  <a:lnTo>
                    <a:pt x="98" y="312"/>
                  </a:lnTo>
                  <a:lnTo>
                    <a:pt x="103" y="312"/>
                  </a:lnTo>
                  <a:lnTo>
                    <a:pt x="107" y="309"/>
                  </a:lnTo>
                  <a:lnTo>
                    <a:pt x="113" y="300"/>
                  </a:lnTo>
                  <a:lnTo>
                    <a:pt x="118" y="293"/>
                  </a:lnTo>
                  <a:lnTo>
                    <a:pt x="121" y="289"/>
                  </a:lnTo>
                  <a:lnTo>
                    <a:pt x="125" y="286"/>
                  </a:lnTo>
                  <a:lnTo>
                    <a:pt x="125" y="286"/>
                  </a:lnTo>
                  <a:lnTo>
                    <a:pt x="131" y="283"/>
                  </a:lnTo>
                  <a:lnTo>
                    <a:pt x="137" y="282"/>
                  </a:lnTo>
                  <a:lnTo>
                    <a:pt x="137" y="282"/>
                  </a:lnTo>
                  <a:lnTo>
                    <a:pt x="141" y="279"/>
                  </a:lnTo>
                  <a:lnTo>
                    <a:pt x="145" y="275"/>
                  </a:lnTo>
                  <a:lnTo>
                    <a:pt x="147" y="269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2" y="259"/>
                  </a:lnTo>
                  <a:lnTo>
                    <a:pt x="141" y="256"/>
                  </a:lnTo>
                  <a:lnTo>
                    <a:pt x="141" y="255"/>
                  </a:lnTo>
                  <a:lnTo>
                    <a:pt x="142" y="253"/>
                  </a:lnTo>
                  <a:lnTo>
                    <a:pt x="147" y="250"/>
                  </a:lnTo>
                  <a:lnTo>
                    <a:pt x="147" y="250"/>
                  </a:lnTo>
                  <a:lnTo>
                    <a:pt x="150" y="250"/>
                  </a:lnTo>
                  <a:lnTo>
                    <a:pt x="151" y="248"/>
                  </a:lnTo>
                  <a:lnTo>
                    <a:pt x="152" y="243"/>
                  </a:lnTo>
                  <a:lnTo>
                    <a:pt x="152" y="233"/>
                  </a:lnTo>
                  <a:lnTo>
                    <a:pt x="152" y="233"/>
                  </a:lnTo>
                  <a:lnTo>
                    <a:pt x="155" y="225"/>
                  </a:lnTo>
                  <a:lnTo>
                    <a:pt x="158" y="221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7" y="212"/>
                  </a:lnTo>
                  <a:lnTo>
                    <a:pt x="174" y="208"/>
                  </a:lnTo>
                  <a:lnTo>
                    <a:pt x="174" y="208"/>
                  </a:lnTo>
                  <a:lnTo>
                    <a:pt x="179" y="208"/>
                  </a:lnTo>
                  <a:lnTo>
                    <a:pt x="185" y="208"/>
                  </a:lnTo>
                  <a:lnTo>
                    <a:pt x="192" y="208"/>
                  </a:lnTo>
                  <a:lnTo>
                    <a:pt x="198" y="206"/>
                  </a:lnTo>
                  <a:lnTo>
                    <a:pt x="198" y="206"/>
                  </a:lnTo>
                  <a:lnTo>
                    <a:pt x="208" y="201"/>
                  </a:lnTo>
                  <a:lnTo>
                    <a:pt x="214" y="199"/>
                  </a:lnTo>
                  <a:lnTo>
                    <a:pt x="219" y="198"/>
                  </a:lnTo>
                  <a:lnTo>
                    <a:pt x="219" y="198"/>
                  </a:lnTo>
                  <a:lnTo>
                    <a:pt x="223" y="198"/>
                  </a:lnTo>
                  <a:lnTo>
                    <a:pt x="226" y="198"/>
                  </a:lnTo>
                  <a:lnTo>
                    <a:pt x="231" y="199"/>
                  </a:lnTo>
                  <a:lnTo>
                    <a:pt x="235" y="199"/>
                  </a:lnTo>
                  <a:lnTo>
                    <a:pt x="235" y="199"/>
                  </a:lnTo>
                  <a:lnTo>
                    <a:pt x="241" y="198"/>
                  </a:lnTo>
                  <a:lnTo>
                    <a:pt x="246" y="195"/>
                  </a:lnTo>
                  <a:lnTo>
                    <a:pt x="246" y="195"/>
                  </a:lnTo>
                  <a:lnTo>
                    <a:pt x="253" y="194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68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5" y="189"/>
                  </a:lnTo>
                  <a:lnTo>
                    <a:pt x="278" y="185"/>
                  </a:lnTo>
                  <a:lnTo>
                    <a:pt x="280" y="181"/>
                  </a:lnTo>
                  <a:lnTo>
                    <a:pt x="283" y="178"/>
                  </a:lnTo>
                  <a:lnTo>
                    <a:pt x="283" y="1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2" name="CustomShape 53"/>
            <p:cNvSpPr/>
            <p:nvPr/>
          </p:nvSpPr>
          <p:spPr>
            <a:xfrm>
              <a:off x="1727280" y="5319360"/>
              <a:ext cx="411120" cy="328320"/>
            </a:xfrm>
            <a:custGeom>
              <a:avLst/>
              <a:gdLst/>
              <a:ahLst/>
              <a:rect l="l" t="t" r="r" b="b"/>
              <a:pathLst>
                <a:path w="321" h="256">
                  <a:moveTo>
                    <a:pt x="317" y="142"/>
                  </a:moveTo>
                  <a:lnTo>
                    <a:pt x="317" y="142"/>
                  </a:lnTo>
                  <a:lnTo>
                    <a:pt x="320" y="139"/>
                  </a:lnTo>
                  <a:lnTo>
                    <a:pt x="321" y="135"/>
                  </a:lnTo>
                  <a:lnTo>
                    <a:pt x="321" y="135"/>
                  </a:lnTo>
                  <a:lnTo>
                    <a:pt x="321" y="133"/>
                  </a:lnTo>
                  <a:lnTo>
                    <a:pt x="320" y="132"/>
                  </a:lnTo>
                  <a:lnTo>
                    <a:pt x="316" y="129"/>
                  </a:lnTo>
                  <a:lnTo>
                    <a:pt x="308" y="123"/>
                  </a:lnTo>
                  <a:lnTo>
                    <a:pt x="308" y="123"/>
                  </a:lnTo>
                  <a:lnTo>
                    <a:pt x="304" y="119"/>
                  </a:lnTo>
                  <a:lnTo>
                    <a:pt x="304" y="116"/>
                  </a:lnTo>
                  <a:lnTo>
                    <a:pt x="307" y="108"/>
                  </a:lnTo>
                  <a:lnTo>
                    <a:pt x="307" y="108"/>
                  </a:lnTo>
                  <a:lnTo>
                    <a:pt x="307" y="103"/>
                  </a:lnTo>
                  <a:lnTo>
                    <a:pt x="307" y="101"/>
                  </a:lnTo>
                  <a:lnTo>
                    <a:pt x="304" y="93"/>
                  </a:lnTo>
                  <a:lnTo>
                    <a:pt x="301" y="86"/>
                  </a:lnTo>
                  <a:lnTo>
                    <a:pt x="301" y="82"/>
                  </a:lnTo>
                  <a:lnTo>
                    <a:pt x="303" y="78"/>
                  </a:lnTo>
                  <a:lnTo>
                    <a:pt x="303" y="78"/>
                  </a:lnTo>
                  <a:lnTo>
                    <a:pt x="303" y="71"/>
                  </a:lnTo>
                  <a:lnTo>
                    <a:pt x="303" y="64"/>
                  </a:lnTo>
                  <a:lnTo>
                    <a:pt x="301" y="56"/>
                  </a:lnTo>
                  <a:lnTo>
                    <a:pt x="297" y="51"/>
                  </a:lnTo>
                  <a:lnTo>
                    <a:pt x="297" y="51"/>
                  </a:lnTo>
                  <a:lnTo>
                    <a:pt x="291" y="46"/>
                  </a:lnTo>
                  <a:lnTo>
                    <a:pt x="291" y="45"/>
                  </a:lnTo>
                  <a:lnTo>
                    <a:pt x="291" y="44"/>
                  </a:lnTo>
                  <a:lnTo>
                    <a:pt x="294" y="39"/>
                  </a:lnTo>
                  <a:lnTo>
                    <a:pt x="297" y="34"/>
                  </a:lnTo>
                  <a:lnTo>
                    <a:pt x="297" y="34"/>
                  </a:lnTo>
                  <a:lnTo>
                    <a:pt x="301" y="28"/>
                  </a:lnTo>
                  <a:lnTo>
                    <a:pt x="303" y="22"/>
                  </a:lnTo>
                  <a:lnTo>
                    <a:pt x="301" y="18"/>
                  </a:lnTo>
                  <a:lnTo>
                    <a:pt x="300" y="14"/>
                  </a:lnTo>
                  <a:lnTo>
                    <a:pt x="297" y="9"/>
                  </a:lnTo>
                  <a:lnTo>
                    <a:pt x="293" y="5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1" y="4"/>
                  </a:lnTo>
                  <a:lnTo>
                    <a:pt x="279" y="8"/>
                  </a:lnTo>
                  <a:lnTo>
                    <a:pt x="276" y="17"/>
                  </a:lnTo>
                  <a:lnTo>
                    <a:pt x="273" y="27"/>
                  </a:lnTo>
                  <a:lnTo>
                    <a:pt x="270" y="35"/>
                  </a:lnTo>
                  <a:lnTo>
                    <a:pt x="270" y="35"/>
                  </a:lnTo>
                  <a:lnTo>
                    <a:pt x="266" y="42"/>
                  </a:lnTo>
                  <a:lnTo>
                    <a:pt x="260" y="48"/>
                  </a:lnTo>
                  <a:lnTo>
                    <a:pt x="253" y="54"/>
                  </a:lnTo>
                  <a:lnTo>
                    <a:pt x="246" y="58"/>
                  </a:lnTo>
                  <a:lnTo>
                    <a:pt x="246" y="58"/>
                  </a:lnTo>
                  <a:lnTo>
                    <a:pt x="232" y="64"/>
                  </a:lnTo>
                  <a:lnTo>
                    <a:pt x="225" y="66"/>
                  </a:lnTo>
                  <a:lnTo>
                    <a:pt x="219" y="72"/>
                  </a:lnTo>
                  <a:lnTo>
                    <a:pt x="219" y="72"/>
                  </a:lnTo>
                  <a:lnTo>
                    <a:pt x="216" y="76"/>
                  </a:lnTo>
                  <a:lnTo>
                    <a:pt x="215" y="81"/>
                  </a:lnTo>
                  <a:lnTo>
                    <a:pt x="212" y="85"/>
                  </a:lnTo>
                  <a:lnTo>
                    <a:pt x="207" y="88"/>
                  </a:lnTo>
                  <a:lnTo>
                    <a:pt x="207" y="88"/>
                  </a:lnTo>
                  <a:lnTo>
                    <a:pt x="203" y="89"/>
                  </a:lnTo>
                  <a:lnTo>
                    <a:pt x="199" y="89"/>
                  </a:lnTo>
                  <a:lnTo>
                    <a:pt x="190" y="89"/>
                  </a:lnTo>
                  <a:lnTo>
                    <a:pt x="190" y="89"/>
                  </a:lnTo>
                  <a:lnTo>
                    <a:pt x="186" y="91"/>
                  </a:lnTo>
                  <a:lnTo>
                    <a:pt x="185" y="92"/>
                  </a:lnTo>
                  <a:lnTo>
                    <a:pt x="179" y="96"/>
                  </a:lnTo>
                  <a:lnTo>
                    <a:pt x="179" y="96"/>
                  </a:lnTo>
                  <a:lnTo>
                    <a:pt x="175" y="98"/>
                  </a:lnTo>
                  <a:lnTo>
                    <a:pt x="171" y="96"/>
                  </a:lnTo>
                  <a:lnTo>
                    <a:pt x="166" y="95"/>
                  </a:lnTo>
                  <a:lnTo>
                    <a:pt x="162" y="96"/>
                  </a:lnTo>
                  <a:lnTo>
                    <a:pt x="162" y="96"/>
                  </a:lnTo>
                  <a:lnTo>
                    <a:pt x="159" y="98"/>
                  </a:lnTo>
                  <a:lnTo>
                    <a:pt x="156" y="101"/>
                  </a:lnTo>
                  <a:lnTo>
                    <a:pt x="153" y="108"/>
                  </a:lnTo>
                  <a:lnTo>
                    <a:pt x="153" y="108"/>
                  </a:lnTo>
                  <a:lnTo>
                    <a:pt x="151" y="118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2" y="129"/>
                  </a:lnTo>
                  <a:lnTo>
                    <a:pt x="141" y="129"/>
                  </a:lnTo>
                  <a:lnTo>
                    <a:pt x="134" y="129"/>
                  </a:lnTo>
                  <a:lnTo>
                    <a:pt x="129" y="130"/>
                  </a:lnTo>
                  <a:lnTo>
                    <a:pt x="126" y="132"/>
                  </a:lnTo>
                  <a:lnTo>
                    <a:pt x="125" y="133"/>
                  </a:lnTo>
                  <a:lnTo>
                    <a:pt x="125" y="133"/>
                  </a:lnTo>
                  <a:lnTo>
                    <a:pt x="124" y="136"/>
                  </a:lnTo>
                  <a:lnTo>
                    <a:pt x="122" y="140"/>
                  </a:lnTo>
                  <a:lnTo>
                    <a:pt x="122" y="145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16" y="150"/>
                  </a:lnTo>
                  <a:lnTo>
                    <a:pt x="114" y="152"/>
                  </a:lnTo>
                  <a:lnTo>
                    <a:pt x="105" y="153"/>
                  </a:lnTo>
                  <a:lnTo>
                    <a:pt x="105" y="153"/>
                  </a:lnTo>
                  <a:lnTo>
                    <a:pt x="91" y="159"/>
                  </a:lnTo>
                  <a:lnTo>
                    <a:pt x="91" y="159"/>
                  </a:lnTo>
                  <a:lnTo>
                    <a:pt x="75" y="167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55" y="169"/>
                  </a:lnTo>
                  <a:lnTo>
                    <a:pt x="52" y="166"/>
                  </a:lnTo>
                  <a:lnTo>
                    <a:pt x="50" y="165"/>
                  </a:lnTo>
                  <a:lnTo>
                    <a:pt x="50" y="165"/>
                  </a:lnTo>
                  <a:lnTo>
                    <a:pt x="45" y="165"/>
                  </a:lnTo>
                  <a:lnTo>
                    <a:pt x="41" y="167"/>
                  </a:lnTo>
                  <a:lnTo>
                    <a:pt x="33" y="170"/>
                  </a:lnTo>
                  <a:lnTo>
                    <a:pt x="33" y="170"/>
                  </a:lnTo>
                  <a:lnTo>
                    <a:pt x="18" y="173"/>
                  </a:lnTo>
                  <a:lnTo>
                    <a:pt x="11" y="176"/>
                  </a:lnTo>
                  <a:lnTo>
                    <a:pt x="6" y="179"/>
                  </a:lnTo>
                  <a:lnTo>
                    <a:pt x="6" y="179"/>
                  </a:lnTo>
                  <a:lnTo>
                    <a:pt x="3" y="183"/>
                  </a:lnTo>
                  <a:lnTo>
                    <a:pt x="1" y="190"/>
                  </a:lnTo>
                  <a:lnTo>
                    <a:pt x="0" y="196"/>
                  </a:lnTo>
                  <a:lnTo>
                    <a:pt x="1" y="200"/>
                  </a:lnTo>
                  <a:lnTo>
                    <a:pt x="1" y="200"/>
                  </a:lnTo>
                  <a:lnTo>
                    <a:pt x="3" y="204"/>
                  </a:lnTo>
                  <a:lnTo>
                    <a:pt x="7" y="206"/>
                  </a:lnTo>
                  <a:lnTo>
                    <a:pt x="10" y="207"/>
                  </a:lnTo>
                  <a:lnTo>
                    <a:pt x="14" y="209"/>
                  </a:lnTo>
                  <a:lnTo>
                    <a:pt x="24" y="207"/>
                  </a:lnTo>
                  <a:lnTo>
                    <a:pt x="28" y="206"/>
                  </a:lnTo>
                  <a:lnTo>
                    <a:pt x="31" y="204"/>
                  </a:lnTo>
                  <a:lnTo>
                    <a:pt x="31" y="204"/>
                  </a:lnTo>
                  <a:lnTo>
                    <a:pt x="33" y="202"/>
                  </a:lnTo>
                  <a:lnTo>
                    <a:pt x="33" y="200"/>
                  </a:lnTo>
                  <a:lnTo>
                    <a:pt x="35" y="194"/>
                  </a:lnTo>
                  <a:lnTo>
                    <a:pt x="35" y="194"/>
                  </a:lnTo>
                  <a:lnTo>
                    <a:pt x="38" y="189"/>
                  </a:lnTo>
                  <a:lnTo>
                    <a:pt x="40" y="187"/>
                  </a:lnTo>
                  <a:lnTo>
                    <a:pt x="44" y="187"/>
                  </a:lnTo>
                  <a:lnTo>
                    <a:pt x="44" y="187"/>
                  </a:lnTo>
                  <a:lnTo>
                    <a:pt x="51" y="190"/>
                  </a:lnTo>
                  <a:lnTo>
                    <a:pt x="55" y="192"/>
                  </a:lnTo>
                  <a:lnTo>
                    <a:pt x="57" y="196"/>
                  </a:lnTo>
                  <a:lnTo>
                    <a:pt x="57" y="196"/>
                  </a:lnTo>
                  <a:lnTo>
                    <a:pt x="60" y="199"/>
                  </a:lnTo>
                  <a:lnTo>
                    <a:pt x="62" y="202"/>
                  </a:lnTo>
                  <a:lnTo>
                    <a:pt x="70" y="207"/>
                  </a:lnTo>
                  <a:lnTo>
                    <a:pt x="75" y="213"/>
                  </a:lnTo>
                  <a:lnTo>
                    <a:pt x="78" y="217"/>
                  </a:lnTo>
                  <a:lnTo>
                    <a:pt x="80" y="220"/>
                  </a:lnTo>
                  <a:lnTo>
                    <a:pt x="80" y="220"/>
                  </a:lnTo>
                  <a:lnTo>
                    <a:pt x="80" y="230"/>
                  </a:lnTo>
                  <a:lnTo>
                    <a:pt x="81" y="239"/>
                  </a:lnTo>
                  <a:lnTo>
                    <a:pt x="81" y="239"/>
                  </a:lnTo>
                  <a:lnTo>
                    <a:pt x="85" y="247"/>
                  </a:lnTo>
                  <a:lnTo>
                    <a:pt x="87" y="256"/>
                  </a:lnTo>
                  <a:lnTo>
                    <a:pt x="87" y="256"/>
                  </a:lnTo>
                  <a:lnTo>
                    <a:pt x="95" y="244"/>
                  </a:lnTo>
                  <a:lnTo>
                    <a:pt x="95" y="244"/>
                  </a:lnTo>
                  <a:lnTo>
                    <a:pt x="98" y="243"/>
                  </a:lnTo>
                  <a:lnTo>
                    <a:pt x="102" y="243"/>
                  </a:lnTo>
                  <a:lnTo>
                    <a:pt x="107" y="243"/>
                  </a:lnTo>
                  <a:lnTo>
                    <a:pt x="111" y="241"/>
                  </a:lnTo>
                  <a:lnTo>
                    <a:pt x="111" y="241"/>
                  </a:lnTo>
                  <a:lnTo>
                    <a:pt x="116" y="239"/>
                  </a:lnTo>
                  <a:lnTo>
                    <a:pt x="121" y="237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0"/>
                  </a:lnTo>
                  <a:lnTo>
                    <a:pt x="119" y="226"/>
                  </a:lnTo>
                  <a:lnTo>
                    <a:pt x="118" y="220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3"/>
                  </a:lnTo>
                  <a:lnTo>
                    <a:pt x="119" y="211"/>
                  </a:lnTo>
                  <a:lnTo>
                    <a:pt x="124" y="209"/>
                  </a:lnTo>
                  <a:lnTo>
                    <a:pt x="124" y="209"/>
                  </a:lnTo>
                  <a:lnTo>
                    <a:pt x="126" y="199"/>
                  </a:lnTo>
                  <a:lnTo>
                    <a:pt x="129" y="194"/>
                  </a:lnTo>
                  <a:lnTo>
                    <a:pt x="131" y="193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4" y="193"/>
                  </a:lnTo>
                  <a:lnTo>
                    <a:pt x="134" y="196"/>
                  </a:lnTo>
                  <a:lnTo>
                    <a:pt x="134" y="202"/>
                  </a:lnTo>
                  <a:lnTo>
                    <a:pt x="134" y="202"/>
                  </a:lnTo>
                  <a:lnTo>
                    <a:pt x="134" y="206"/>
                  </a:lnTo>
                  <a:lnTo>
                    <a:pt x="135" y="207"/>
                  </a:lnTo>
                  <a:lnTo>
                    <a:pt x="135" y="209"/>
                  </a:lnTo>
                  <a:lnTo>
                    <a:pt x="135" y="209"/>
                  </a:lnTo>
                  <a:lnTo>
                    <a:pt x="138" y="207"/>
                  </a:lnTo>
                  <a:lnTo>
                    <a:pt x="141" y="206"/>
                  </a:lnTo>
                  <a:lnTo>
                    <a:pt x="146" y="202"/>
                  </a:lnTo>
                  <a:lnTo>
                    <a:pt x="146" y="202"/>
                  </a:lnTo>
                  <a:lnTo>
                    <a:pt x="152" y="199"/>
                  </a:lnTo>
                  <a:lnTo>
                    <a:pt x="158" y="197"/>
                  </a:lnTo>
                  <a:lnTo>
                    <a:pt x="158" y="197"/>
                  </a:lnTo>
                  <a:lnTo>
                    <a:pt x="168" y="193"/>
                  </a:lnTo>
                  <a:lnTo>
                    <a:pt x="172" y="192"/>
                  </a:lnTo>
                  <a:lnTo>
                    <a:pt x="178" y="192"/>
                  </a:lnTo>
                  <a:lnTo>
                    <a:pt x="178" y="192"/>
                  </a:lnTo>
                  <a:lnTo>
                    <a:pt x="182" y="190"/>
                  </a:lnTo>
                  <a:lnTo>
                    <a:pt x="185" y="189"/>
                  </a:lnTo>
                  <a:lnTo>
                    <a:pt x="189" y="180"/>
                  </a:lnTo>
                  <a:lnTo>
                    <a:pt x="189" y="180"/>
                  </a:lnTo>
                  <a:lnTo>
                    <a:pt x="193" y="172"/>
                  </a:lnTo>
                  <a:lnTo>
                    <a:pt x="198" y="167"/>
                  </a:lnTo>
                  <a:lnTo>
                    <a:pt x="200" y="166"/>
                  </a:lnTo>
                  <a:lnTo>
                    <a:pt x="200" y="166"/>
                  </a:lnTo>
                  <a:lnTo>
                    <a:pt x="205" y="166"/>
                  </a:lnTo>
                  <a:lnTo>
                    <a:pt x="209" y="169"/>
                  </a:lnTo>
                  <a:lnTo>
                    <a:pt x="212" y="172"/>
                  </a:lnTo>
                  <a:lnTo>
                    <a:pt x="216" y="173"/>
                  </a:lnTo>
                  <a:lnTo>
                    <a:pt x="216" y="173"/>
                  </a:lnTo>
                  <a:lnTo>
                    <a:pt x="223" y="174"/>
                  </a:lnTo>
                  <a:lnTo>
                    <a:pt x="229" y="176"/>
                  </a:lnTo>
                  <a:lnTo>
                    <a:pt x="234" y="176"/>
                  </a:lnTo>
                  <a:lnTo>
                    <a:pt x="240" y="177"/>
                  </a:lnTo>
                  <a:lnTo>
                    <a:pt x="240" y="177"/>
                  </a:lnTo>
                  <a:lnTo>
                    <a:pt x="244" y="179"/>
                  </a:lnTo>
                  <a:lnTo>
                    <a:pt x="249" y="179"/>
                  </a:lnTo>
                  <a:lnTo>
                    <a:pt x="257" y="176"/>
                  </a:lnTo>
                  <a:lnTo>
                    <a:pt x="266" y="174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81" y="177"/>
                  </a:lnTo>
                  <a:lnTo>
                    <a:pt x="289" y="183"/>
                  </a:lnTo>
                  <a:lnTo>
                    <a:pt x="289" y="183"/>
                  </a:lnTo>
                  <a:lnTo>
                    <a:pt x="290" y="186"/>
                  </a:lnTo>
                  <a:lnTo>
                    <a:pt x="293" y="189"/>
                  </a:lnTo>
                  <a:lnTo>
                    <a:pt x="293" y="189"/>
                  </a:lnTo>
                  <a:lnTo>
                    <a:pt x="297" y="190"/>
                  </a:lnTo>
                  <a:lnTo>
                    <a:pt x="298" y="190"/>
                  </a:lnTo>
                  <a:lnTo>
                    <a:pt x="300" y="189"/>
                  </a:lnTo>
                  <a:lnTo>
                    <a:pt x="300" y="189"/>
                  </a:lnTo>
                  <a:lnTo>
                    <a:pt x="300" y="186"/>
                  </a:lnTo>
                  <a:lnTo>
                    <a:pt x="300" y="182"/>
                  </a:lnTo>
                  <a:lnTo>
                    <a:pt x="298" y="179"/>
                  </a:lnTo>
                  <a:lnTo>
                    <a:pt x="296" y="176"/>
                  </a:lnTo>
                  <a:lnTo>
                    <a:pt x="296" y="176"/>
                  </a:lnTo>
                  <a:lnTo>
                    <a:pt x="291" y="174"/>
                  </a:lnTo>
                  <a:lnTo>
                    <a:pt x="287" y="173"/>
                  </a:lnTo>
                  <a:lnTo>
                    <a:pt x="287" y="173"/>
                  </a:lnTo>
                  <a:lnTo>
                    <a:pt x="286" y="172"/>
                  </a:lnTo>
                  <a:lnTo>
                    <a:pt x="286" y="170"/>
                  </a:lnTo>
                  <a:lnTo>
                    <a:pt x="286" y="169"/>
                  </a:lnTo>
                  <a:lnTo>
                    <a:pt x="289" y="169"/>
                  </a:lnTo>
                  <a:lnTo>
                    <a:pt x="289" y="169"/>
                  </a:lnTo>
                  <a:lnTo>
                    <a:pt x="293" y="169"/>
                  </a:lnTo>
                  <a:lnTo>
                    <a:pt x="296" y="170"/>
                  </a:lnTo>
                  <a:lnTo>
                    <a:pt x="297" y="169"/>
                  </a:lnTo>
                  <a:lnTo>
                    <a:pt x="297" y="169"/>
                  </a:lnTo>
                  <a:lnTo>
                    <a:pt x="298" y="167"/>
                  </a:lnTo>
                  <a:lnTo>
                    <a:pt x="298" y="165"/>
                  </a:lnTo>
                  <a:lnTo>
                    <a:pt x="298" y="162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4" y="157"/>
                  </a:lnTo>
                  <a:lnTo>
                    <a:pt x="308" y="157"/>
                  </a:lnTo>
                  <a:lnTo>
                    <a:pt x="308" y="157"/>
                  </a:lnTo>
                  <a:lnTo>
                    <a:pt x="310" y="159"/>
                  </a:lnTo>
                  <a:lnTo>
                    <a:pt x="310" y="159"/>
                  </a:lnTo>
                  <a:lnTo>
                    <a:pt x="311" y="156"/>
                  </a:lnTo>
                  <a:lnTo>
                    <a:pt x="313" y="150"/>
                  </a:lnTo>
                  <a:lnTo>
                    <a:pt x="313" y="150"/>
                  </a:lnTo>
                  <a:lnTo>
                    <a:pt x="314" y="146"/>
                  </a:lnTo>
                  <a:lnTo>
                    <a:pt x="317" y="142"/>
                  </a:lnTo>
                  <a:lnTo>
                    <a:pt x="317" y="142"/>
                  </a:lnTo>
                  <a:close/>
                </a:path>
              </a:pathLst>
            </a:custGeom>
            <a:solidFill>
              <a:srgbClr val="635c5f"/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CustomShape 54"/>
            <p:cNvSpPr/>
            <p:nvPr/>
          </p:nvSpPr>
          <p:spPr>
            <a:xfrm>
              <a:off x="2271960" y="5254920"/>
              <a:ext cx="379080" cy="185760"/>
            </a:xfrm>
            <a:custGeom>
              <a:avLst/>
              <a:gdLst/>
              <a:ahLst/>
              <a:rect l="l" t="t" r="r" b="b"/>
              <a:pathLst>
                <a:path w="296" h="145">
                  <a:moveTo>
                    <a:pt x="181" y="143"/>
                  </a:moveTo>
                  <a:lnTo>
                    <a:pt x="181" y="143"/>
                  </a:lnTo>
                  <a:lnTo>
                    <a:pt x="188" y="143"/>
                  </a:lnTo>
                  <a:lnTo>
                    <a:pt x="196" y="143"/>
                  </a:lnTo>
                  <a:lnTo>
                    <a:pt x="203" y="143"/>
                  </a:lnTo>
                  <a:lnTo>
                    <a:pt x="206" y="141"/>
                  </a:lnTo>
                  <a:lnTo>
                    <a:pt x="209" y="139"/>
                  </a:lnTo>
                  <a:lnTo>
                    <a:pt x="209" y="139"/>
                  </a:lnTo>
                  <a:lnTo>
                    <a:pt x="209" y="133"/>
                  </a:lnTo>
                  <a:lnTo>
                    <a:pt x="210" y="129"/>
                  </a:lnTo>
                  <a:lnTo>
                    <a:pt x="210" y="122"/>
                  </a:lnTo>
                  <a:lnTo>
                    <a:pt x="212" y="119"/>
                  </a:lnTo>
                  <a:lnTo>
                    <a:pt x="215" y="116"/>
                  </a:lnTo>
                  <a:lnTo>
                    <a:pt x="219" y="115"/>
                  </a:lnTo>
                  <a:lnTo>
                    <a:pt x="226" y="115"/>
                  </a:lnTo>
                  <a:lnTo>
                    <a:pt x="226" y="115"/>
                  </a:lnTo>
                  <a:lnTo>
                    <a:pt x="230" y="115"/>
                  </a:lnTo>
                  <a:lnTo>
                    <a:pt x="233" y="116"/>
                  </a:lnTo>
                  <a:lnTo>
                    <a:pt x="236" y="119"/>
                  </a:lnTo>
                  <a:lnTo>
                    <a:pt x="239" y="123"/>
                  </a:lnTo>
                  <a:lnTo>
                    <a:pt x="243" y="128"/>
                  </a:lnTo>
                  <a:lnTo>
                    <a:pt x="243" y="128"/>
                  </a:lnTo>
                  <a:lnTo>
                    <a:pt x="245" y="129"/>
                  </a:lnTo>
                  <a:lnTo>
                    <a:pt x="247" y="126"/>
                  </a:lnTo>
                  <a:lnTo>
                    <a:pt x="256" y="119"/>
                  </a:lnTo>
                  <a:lnTo>
                    <a:pt x="263" y="111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7" y="92"/>
                  </a:lnTo>
                  <a:lnTo>
                    <a:pt x="267" y="86"/>
                  </a:lnTo>
                  <a:lnTo>
                    <a:pt x="269" y="82"/>
                  </a:lnTo>
                  <a:lnTo>
                    <a:pt x="269" y="82"/>
                  </a:lnTo>
                  <a:lnTo>
                    <a:pt x="279" y="69"/>
                  </a:lnTo>
                  <a:lnTo>
                    <a:pt x="290" y="55"/>
                  </a:lnTo>
                  <a:lnTo>
                    <a:pt x="293" y="48"/>
                  </a:lnTo>
                  <a:lnTo>
                    <a:pt x="296" y="41"/>
                  </a:lnTo>
                  <a:lnTo>
                    <a:pt x="294" y="32"/>
                  </a:lnTo>
                  <a:lnTo>
                    <a:pt x="290" y="24"/>
                  </a:lnTo>
                  <a:lnTo>
                    <a:pt x="290" y="24"/>
                  </a:lnTo>
                  <a:lnTo>
                    <a:pt x="284" y="30"/>
                  </a:lnTo>
                  <a:lnTo>
                    <a:pt x="277" y="32"/>
                  </a:lnTo>
                  <a:lnTo>
                    <a:pt x="269" y="34"/>
                  </a:lnTo>
                  <a:lnTo>
                    <a:pt x="262" y="34"/>
                  </a:lnTo>
                  <a:lnTo>
                    <a:pt x="262" y="34"/>
                  </a:lnTo>
                  <a:lnTo>
                    <a:pt x="256" y="32"/>
                  </a:lnTo>
                  <a:lnTo>
                    <a:pt x="252" y="30"/>
                  </a:lnTo>
                  <a:lnTo>
                    <a:pt x="247" y="27"/>
                  </a:lnTo>
                  <a:lnTo>
                    <a:pt x="245" y="27"/>
                  </a:lnTo>
                  <a:lnTo>
                    <a:pt x="242" y="28"/>
                  </a:lnTo>
                  <a:lnTo>
                    <a:pt x="242" y="28"/>
                  </a:lnTo>
                  <a:lnTo>
                    <a:pt x="237" y="28"/>
                  </a:lnTo>
                  <a:lnTo>
                    <a:pt x="233" y="27"/>
                  </a:lnTo>
                  <a:lnTo>
                    <a:pt x="226" y="21"/>
                  </a:lnTo>
                  <a:lnTo>
                    <a:pt x="226" y="21"/>
                  </a:lnTo>
                  <a:lnTo>
                    <a:pt x="223" y="18"/>
                  </a:lnTo>
                  <a:lnTo>
                    <a:pt x="219" y="17"/>
                  </a:lnTo>
                  <a:lnTo>
                    <a:pt x="210" y="17"/>
                  </a:lnTo>
                  <a:lnTo>
                    <a:pt x="200" y="17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76" y="14"/>
                  </a:lnTo>
                  <a:lnTo>
                    <a:pt x="171" y="11"/>
                  </a:lnTo>
                  <a:lnTo>
                    <a:pt x="166" y="7"/>
                  </a:lnTo>
                  <a:lnTo>
                    <a:pt x="166" y="7"/>
                  </a:lnTo>
                  <a:lnTo>
                    <a:pt x="155" y="14"/>
                  </a:lnTo>
                  <a:lnTo>
                    <a:pt x="141" y="18"/>
                  </a:lnTo>
                  <a:lnTo>
                    <a:pt x="127" y="20"/>
                  </a:lnTo>
                  <a:lnTo>
                    <a:pt x="111" y="18"/>
                  </a:lnTo>
                  <a:lnTo>
                    <a:pt x="111" y="18"/>
                  </a:lnTo>
                  <a:lnTo>
                    <a:pt x="70" y="1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5"/>
                  </a:lnTo>
                  <a:lnTo>
                    <a:pt x="23" y="8"/>
                  </a:lnTo>
                  <a:lnTo>
                    <a:pt x="18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10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6" y="31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20" y="42"/>
                  </a:lnTo>
                  <a:lnTo>
                    <a:pt x="27" y="45"/>
                  </a:lnTo>
                  <a:lnTo>
                    <a:pt x="33" y="50"/>
                  </a:lnTo>
                  <a:lnTo>
                    <a:pt x="34" y="51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36" y="58"/>
                  </a:lnTo>
                  <a:lnTo>
                    <a:pt x="36" y="65"/>
                  </a:lnTo>
                  <a:lnTo>
                    <a:pt x="36" y="69"/>
                  </a:lnTo>
                  <a:lnTo>
                    <a:pt x="37" y="72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7" y="72"/>
                  </a:lnTo>
                  <a:lnTo>
                    <a:pt x="51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74" y="79"/>
                  </a:lnTo>
                  <a:lnTo>
                    <a:pt x="78" y="86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88" y="96"/>
                  </a:lnTo>
                  <a:lnTo>
                    <a:pt x="97" y="99"/>
                  </a:lnTo>
                  <a:lnTo>
                    <a:pt x="104" y="104"/>
                  </a:lnTo>
                  <a:lnTo>
                    <a:pt x="107" y="106"/>
                  </a:lnTo>
                  <a:lnTo>
                    <a:pt x="108" y="109"/>
                  </a:lnTo>
                  <a:lnTo>
                    <a:pt x="108" y="109"/>
                  </a:lnTo>
                  <a:lnTo>
                    <a:pt x="108" y="115"/>
                  </a:lnTo>
                  <a:lnTo>
                    <a:pt x="111" y="119"/>
                  </a:lnTo>
                  <a:lnTo>
                    <a:pt x="115" y="121"/>
                  </a:lnTo>
                  <a:lnTo>
                    <a:pt x="122" y="123"/>
                  </a:lnTo>
                  <a:lnTo>
                    <a:pt x="122" y="123"/>
                  </a:lnTo>
                  <a:lnTo>
                    <a:pt x="127" y="126"/>
                  </a:lnTo>
                  <a:lnTo>
                    <a:pt x="132" y="132"/>
                  </a:lnTo>
                  <a:lnTo>
                    <a:pt x="137" y="138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51" y="143"/>
                  </a:lnTo>
                  <a:lnTo>
                    <a:pt x="161" y="143"/>
                  </a:lnTo>
                  <a:lnTo>
                    <a:pt x="171" y="143"/>
                  </a:lnTo>
                  <a:lnTo>
                    <a:pt x="181" y="143"/>
                  </a:lnTo>
                  <a:lnTo>
                    <a:pt x="181" y="14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4" name="CustomShape 55"/>
            <p:cNvSpPr/>
            <p:nvPr/>
          </p:nvSpPr>
          <p:spPr>
            <a:xfrm>
              <a:off x="2703960" y="5316480"/>
              <a:ext cx="302040" cy="301320"/>
            </a:xfrm>
            <a:custGeom>
              <a:avLst/>
              <a:gdLst/>
              <a:ahLst/>
              <a:rect l="l" t="t" r="r" b="b"/>
              <a:pathLst>
                <a:path w="236" h="235">
                  <a:moveTo>
                    <a:pt x="202" y="110"/>
                  </a:moveTo>
                  <a:lnTo>
                    <a:pt x="202" y="110"/>
                  </a:lnTo>
                  <a:lnTo>
                    <a:pt x="212" y="104"/>
                  </a:lnTo>
                  <a:lnTo>
                    <a:pt x="218" y="101"/>
                  </a:lnTo>
                  <a:lnTo>
                    <a:pt x="218" y="100"/>
                  </a:lnTo>
                  <a:lnTo>
                    <a:pt x="218" y="97"/>
                  </a:lnTo>
                  <a:lnTo>
                    <a:pt x="212" y="85"/>
                  </a:lnTo>
                  <a:lnTo>
                    <a:pt x="212" y="85"/>
                  </a:lnTo>
                  <a:lnTo>
                    <a:pt x="210" y="77"/>
                  </a:lnTo>
                  <a:lnTo>
                    <a:pt x="209" y="73"/>
                  </a:lnTo>
                  <a:lnTo>
                    <a:pt x="210" y="68"/>
                  </a:lnTo>
                  <a:lnTo>
                    <a:pt x="212" y="66"/>
                  </a:lnTo>
                  <a:lnTo>
                    <a:pt x="215" y="61"/>
                  </a:lnTo>
                  <a:lnTo>
                    <a:pt x="219" y="60"/>
                  </a:lnTo>
                  <a:lnTo>
                    <a:pt x="223" y="60"/>
                  </a:lnTo>
                  <a:lnTo>
                    <a:pt x="223" y="60"/>
                  </a:lnTo>
                  <a:lnTo>
                    <a:pt x="227" y="58"/>
                  </a:lnTo>
                  <a:lnTo>
                    <a:pt x="230" y="57"/>
                  </a:lnTo>
                  <a:lnTo>
                    <a:pt x="233" y="56"/>
                  </a:lnTo>
                  <a:lnTo>
                    <a:pt x="235" y="53"/>
                  </a:lnTo>
                  <a:lnTo>
                    <a:pt x="236" y="46"/>
                  </a:lnTo>
                  <a:lnTo>
                    <a:pt x="235" y="37"/>
                  </a:lnTo>
                  <a:lnTo>
                    <a:pt x="235" y="37"/>
                  </a:lnTo>
                  <a:lnTo>
                    <a:pt x="233" y="34"/>
                  </a:lnTo>
                  <a:lnTo>
                    <a:pt x="230" y="31"/>
                  </a:lnTo>
                  <a:lnTo>
                    <a:pt x="222" y="27"/>
                  </a:lnTo>
                  <a:lnTo>
                    <a:pt x="205" y="23"/>
                  </a:lnTo>
                  <a:lnTo>
                    <a:pt x="205" y="23"/>
                  </a:lnTo>
                  <a:lnTo>
                    <a:pt x="196" y="20"/>
                  </a:lnTo>
                  <a:lnTo>
                    <a:pt x="186" y="16"/>
                  </a:lnTo>
                  <a:lnTo>
                    <a:pt x="176" y="13"/>
                  </a:lnTo>
                  <a:lnTo>
                    <a:pt x="173" y="11"/>
                  </a:lnTo>
                  <a:lnTo>
                    <a:pt x="169" y="13"/>
                  </a:lnTo>
                  <a:lnTo>
                    <a:pt x="169" y="13"/>
                  </a:lnTo>
                  <a:lnTo>
                    <a:pt x="166" y="14"/>
                  </a:lnTo>
                  <a:lnTo>
                    <a:pt x="162" y="14"/>
                  </a:lnTo>
                  <a:lnTo>
                    <a:pt x="155" y="11"/>
                  </a:lnTo>
                  <a:lnTo>
                    <a:pt x="139" y="4"/>
                  </a:lnTo>
                  <a:lnTo>
                    <a:pt x="132" y="2"/>
                  </a:lnTo>
                  <a:lnTo>
                    <a:pt x="125" y="0"/>
                  </a:lnTo>
                  <a:lnTo>
                    <a:pt x="121" y="0"/>
                  </a:lnTo>
                  <a:lnTo>
                    <a:pt x="118" y="2"/>
                  </a:lnTo>
                  <a:lnTo>
                    <a:pt x="115" y="4"/>
                  </a:lnTo>
                  <a:lnTo>
                    <a:pt x="112" y="7"/>
                  </a:lnTo>
                  <a:lnTo>
                    <a:pt x="112" y="7"/>
                  </a:lnTo>
                  <a:lnTo>
                    <a:pt x="109" y="10"/>
                  </a:lnTo>
                  <a:lnTo>
                    <a:pt x="107" y="10"/>
                  </a:lnTo>
                  <a:lnTo>
                    <a:pt x="101" y="10"/>
                  </a:lnTo>
                  <a:lnTo>
                    <a:pt x="98" y="10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88" y="27"/>
                  </a:lnTo>
                  <a:lnTo>
                    <a:pt x="87" y="30"/>
                  </a:lnTo>
                  <a:lnTo>
                    <a:pt x="84" y="31"/>
                  </a:lnTo>
                  <a:lnTo>
                    <a:pt x="78" y="31"/>
                  </a:lnTo>
                  <a:lnTo>
                    <a:pt x="70" y="31"/>
                  </a:lnTo>
                  <a:lnTo>
                    <a:pt x="70" y="31"/>
                  </a:lnTo>
                  <a:lnTo>
                    <a:pt x="64" y="31"/>
                  </a:lnTo>
                  <a:lnTo>
                    <a:pt x="63" y="34"/>
                  </a:lnTo>
                  <a:lnTo>
                    <a:pt x="61" y="38"/>
                  </a:lnTo>
                  <a:lnTo>
                    <a:pt x="63" y="44"/>
                  </a:lnTo>
                  <a:lnTo>
                    <a:pt x="65" y="56"/>
                  </a:lnTo>
                  <a:lnTo>
                    <a:pt x="67" y="63"/>
                  </a:lnTo>
                  <a:lnTo>
                    <a:pt x="68" y="67"/>
                  </a:lnTo>
                  <a:lnTo>
                    <a:pt x="68" y="67"/>
                  </a:lnTo>
                  <a:lnTo>
                    <a:pt x="65" y="88"/>
                  </a:lnTo>
                  <a:lnTo>
                    <a:pt x="64" y="100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58" y="112"/>
                  </a:lnTo>
                  <a:lnTo>
                    <a:pt x="54" y="114"/>
                  </a:lnTo>
                  <a:lnTo>
                    <a:pt x="51" y="114"/>
                  </a:lnTo>
                  <a:lnTo>
                    <a:pt x="48" y="112"/>
                  </a:lnTo>
                  <a:lnTo>
                    <a:pt x="41" y="108"/>
                  </a:lnTo>
                  <a:lnTo>
                    <a:pt x="37" y="103"/>
                  </a:lnTo>
                  <a:lnTo>
                    <a:pt x="37" y="103"/>
                  </a:lnTo>
                  <a:lnTo>
                    <a:pt x="28" y="97"/>
                  </a:lnTo>
                  <a:lnTo>
                    <a:pt x="20" y="9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100"/>
                  </a:lnTo>
                  <a:lnTo>
                    <a:pt x="3" y="103"/>
                  </a:lnTo>
                  <a:lnTo>
                    <a:pt x="6" y="105"/>
                  </a:lnTo>
                  <a:lnTo>
                    <a:pt x="6" y="105"/>
                  </a:lnTo>
                  <a:lnTo>
                    <a:pt x="9" y="108"/>
                  </a:lnTo>
                  <a:lnTo>
                    <a:pt x="13" y="110"/>
                  </a:lnTo>
                  <a:lnTo>
                    <a:pt x="16" y="111"/>
                  </a:lnTo>
                  <a:lnTo>
                    <a:pt x="17" y="114"/>
                  </a:lnTo>
                  <a:lnTo>
                    <a:pt x="17" y="114"/>
                  </a:lnTo>
                  <a:lnTo>
                    <a:pt x="16" y="118"/>
                  </a:lnTo>
                  <a:lnTo>
                    <a:pt x="14" y="121"/>
                  </a:lnTo>
                  <a:lnTo>
                    <a:pt x="11" y="124"/>
                  </a:lnTo>
                  <a:lnTo>
                    <a:pt x="11" y="127"/>
                  </a:lnTo>
                  <a:lnTo>
                    <a:pt x="11" y="127"/>
                  </a:lnTo>
                  <a:lnTo>
                    <a:pt x="14" y="132"/>
                  </a:lnTo>
                  <a:lnTo>
                    <a:pt x="16" y="135"/>
                  </a:lnTo>
                  <a:lnTo>
                    <a:pt x="17" y="140"/>
                  </a:lnTo>
                  <a:lnTo>
                    <a:pt x="17" y="140"/>
                  </a:lnTo>
                  <a:lnTo>
                    <a:pt x="16" y="145"/>
                  </a:lnTo>
                  <a:lnTo>
                    <a:pt x="14" y="149"/>
                  </a:lnTo>
                  <a:lnTo>
                    <a:pt x="13" y="152"/>
                  </a:lnTo>
                  <a:lnTo>
                    <a:pt x="13" y="154"/>
                  </a:lnTo>
                  <a:lnTo>
                    <a:pt x="16" y="155"/>
                  </a:lnTo>
                  <a:lnTo>
                    <a:pt x="24" y="162"/>
                  </a:lnTo>
                  <a:lnTo>
                    <a:pt x="24" y="162"/>
                  </a:lnTo>
                  <a:lnTo>
                    <a:pt x="30" y="167"/>
                  </a:lnTo>
                  <a:lnTo>
                    <a:pt x="31" y="169"/>
                  </a:lnTo>
                  <a:lnTo>
                    <a:pt x="33" y="174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43" y="185"/>
                  </a:lnTo>
                  <a:lnTo>
                    <a:pt x="47" y="184"/>
                  </a:lnTo>
                  <a:lnTo>
                    <a:pt x="47" y="184"/>
                  </a:lnTo>
                  <a:lnTo>
                    <a:pt x="51" y="184"/>
                  </a:lnTo>
                  <a:lnTo>
                    <a:pt x="55" y="181"/>
                  </a:lnTo>
                  <a:lnTo>
                    <a:pt x="55" y="181"/>
                  </a:lnTo>
                  <a:lnTo>
                    <a:pt x="58" y="181"/>
                  </a:lnTo>
                  <a:lnTo>
                    <a:pt x="60" y="182"/>
                  </a:lnTo>
                  <a:lnTo>
                    <a:pt x="61" y="184"/>
                  </a:lnTo>
                  <a:lnTo>
                    <a:pt x="61" y="186"/>
                  </a:lnTo>
                  <a:lnTo>
                    <a:pt x="61" y="186"/>
                  </a:lnTo>
                  <a:lnTo>
                    <a:pt x="58" y="189"/>
                  </a:lnTo>
                  <a:lnTo>
                    <a:pt x="55" y="192"/>
                  </a:lnTo>
                  <a:lnTo>
                    <a:pt x="51" y="195"/>
                  </a:lnTo>
                  <a:lnTo>
                    <a:pt x="47" y="196"/>
                  </a:lnTo>
                  <a:lnTo>
                    <a:pt x="47" y="196"/>
                  </a:lnTo>
                  <a:lnTo>
                    <a:pt x="45" y="198"/>
                  </a:lnTo>
                  <a:lnTo>
                    <a:pt x="47" y="201"/>
                  </a:lnTo>
                  <a:lnTo>
                    <a:pt x="53" y="205"/>
                  </a:lnTo>
                  <a:lnTo>
                    <a:pt x="65" y="211"/>
                  </a:lnTo>
                  <a:lnTo>
                    <a:pt x="65" y="211"/>
                  </a:lnTo>
                  <a:lnTo>
                    <a:pt x="70" y="215"/>
                  </a:lnTo>
                  <a:lnTo>
                    <a:pt x="75" y="221"/>
                  </a:lnTo>
                  <a:lnTo>
                    <a:pt x="80" y="225"/>
                  </a:lnTo>
                  <a:lnTo>
                    <a:pt x="85" y="231"/>
                  </a:lnTo>
                  <a:lnTo>
                    <a:pt x="85" y="231"/>
                  </a:lnTo>
                  <a:lnTo>
                    <a:pt x="92" y="235"/>
                  </a:lnTo>
                  <a:lnTo>
                    <a:pt x="95" y="235"/>
                  </a:lnTo>
                  <a:lnTo>
                    <a:pt x="98" y="235"/>
                  </a:lnTo>
                  <a:lnTo>
                    <a:pt x="104" y="231"/>
                  </a:lnTo>
                  <a:lnTo>
                    <a:pt x="109" y="226"/>
                  </a:lnTo>
                  <a:lnTo>
                    <a:pt x="109" y="226"/>
                  </a:lnTo>
                  <a:lnTo>
                    <a:pt x="114" y="223"/>
                  </a:lnTo>
                  <a:lnTo>
                    <a:pt x="119" y="222"/>
                  </a:lnTo>
                  <a:lnTo>
                    <a:pt x="119" y="222"/>
                  </a:lnTo>
                  <a:lnTo>
                    <a:pt x="127" y="219"/>
                  </a:lnTo>
                  <a:lnTo>
                    <a:pt x="131" y="216"/>
                  </a:lnTo>
                  <a:lnTo>
                    <a:pt x="134" y="213"/>
                  </a:lnTo>
                  <a:lnTo>
                    <a:pt x="134" y="213"/>
                  </a:lnTo>
                  <a:lnTo>
                    <a:pt x="134" y="208"/>
                  </a:lnTo>
                  <a:lnTo>
                    <a:pt x="132" y="204"/>
                  </a:lnTo>
                  <a:lnTo>
                    <a:pt x="129" y="199"/>
                  </a:lnTo>
                  <a:lnTo>
                    <a:pt x="127" y="196"/>
                  </a:lnTo>
                  <a:lnTo>
                    <a:pt x="127" y="196"/>
                  </a:lnTo>
                  <a:lnTo>
                    <a:pt x="119" y="195"/>
                  </a:lnTo>
                  <a:lnTo>
                    <a:pt x="117" y="192"/>
                  </a:lnTo>
                  <a:lnTo>
                    <a:pt x="115" y="189"/>
                  </a:lnTo>
                  <a:lnTo>
                    <a:pt x="115" y="189"/>
                  </a:lnTo>
                  <a:lnTo>
                    <a:pt x="112" y="181"/>
                  </a:lnTo>
                  <a:lnTo>
                    <a:pt x="112" y="175"/>
                  </a:lnTo>
                  <a:lnTo>
                    <a:pt x="112" y="172"/>
                  </a:lnTo>
                  <a:lnTo>
                    <a:pt x="114" y="171"/>
                  </a:lnTo>
                  <a:lnTo>
                    <a:pt x="114" y="171"/>
                  </a:lnTo>
                  <a:lnTo>
                    <a:pt x="117" y="171"/>
                  </a:lnTo>
                  <a:lnTo>
                    <a:pt x="118" y="172"/>
                  </a:lnTo>
                  <a:lnTo>
                    <a:pt x="121" y="175"/>
                  </a:lnTo>
                  <a:lnTo>
                    <a:pt x="121" y="175"/>
                  </a:lnTo>
                  <a:lnTo>
                    <a:pt x="122" y="179"/>
                  </a:lnTo>
                  <a:lnTo>
                    <a:pt x="122" y="181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25" y="182"/>
                  </a:lnTo>
                  <a:lnTo>
                    <a:pt x="127" y="182"/>
                  </a:lnTo>
                  <a:lnTo>
                    <a:pt x="131" y="181"/>
                  </a:lnTo>
                  <a:lnTo>
                    <a:pt x="131" y="181"/>
                  </a:lnTo>
                  <a:lnTo>
                    <a:pt x="134" y="181"/>
                  </a:lnTo>
                  <a:lnTo>
                    <a:pt x="136" y="182"/>
                  </a:lnTo>
                  <a:lnTo>
                    <a:pt x="138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4" y="185"/>
                  </a:lnTo>
                  <a:lnTo>
                    <a:pt x="145" y="184"/>
                  </a:lnTo>
                  <a:lnTo>
                    <a:pt x="148" y="181"/>
                  </a:lnTo>
                  <a:lnTo>
                    <a:pt x="152" y="176"/>
                  </a:lnTo>
                  <a:lnTo>
                    <a:pt x="155" y="174"/>
                  </a:lnTo>
                  <a:lnTo>
                    <a:pt x="155" y="174"/>
                  </a:lnTo>
                  <a:lnTo>
                    <a:pt x="159" y="174"/>
                  </a:lnTo>
                  <a:lnTo>
                    <a:pt x="163" y="174"/>
                  </a:lnTo>
                  <a:lnTo>
                    <a:pt x="172" y="175"/>
                  </a:lnTo>
                  <a:lnTo>
                    <a:pt x="172" y="175"/>
                  </a:lnTo>
                  <a:lnTo>
                    <a:pt x="175" y="176"/>
                  </a:lnTo>
                  <a:lnTo>
                    <a:pt x="175" y="176"/>
                  </a:lnTo>
                  <a:lnTo>
                    <a:pt x="178" y="158"/>
                  </a:lnTo>
                  <a:lnTo>
                    <a:pt x="182" y="140"/>
                  </a:lnTo>
                  <a:lnTo>
                    <a:pt x="185" y="131"/>
                  </a:lnTo>
                  <a:lnTo>
                    <a:pt x="189" y="122"/>
                  </a:lnTo>
                  <a:lnTo>
                    <a:pt x="195" y="115"/>
                  </a:lnTo>
                  <a:lnTo>
                    <a:pt x="202" y="110"/>
                  </a:lnTo>
                  <a:lnTo>
                    <a:pt x="202" y="1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CustomShape 56"/>
            <p:cNvSpPr/>
            <p:nvPr/>
          </p:nvSpPr>
          <p:spPr>
            <a:xfrm>
              <a:off x="2443680" y="5378400"/>
              <a:ext cx="302040" cy="204840"/>
            </a:xfrm>
            <a:custGeom>
              <a:avLst/>
              <a:gdLst/>
              <a:ahLst/>
              <a:rect l="l" t="t" r="r" b="b"/>
              <a:pathLst>
                <a:path w="236" h="160">
                  <a:moveTo>
                    <a:pt x="163" y="26"/>
                  </a:moveTo>
                  <a:lnTo>
                    <a:pt x="163" y="26"/>
                  </a:lnTo>
                  <a:lnTo>
                    <a:pt x="159" y="13"/>
                  </a:lnTo>
                  <a:lnTo>
                    <a:pt x="156" y="8"/>
                  </a:lnTo>
                  <a:lnTo>
                    <a:pt x="152" y="5"/>
                  </a:lnTo>
                  <a:lnTo>
                    <a:pt x="148" y="2"/>
                  </a:lnTo>
                  <a:lnTo>
                    <a:pt x="143" y="0"/>
                  </a:lnTo>
                  <a:lnTo>
                    <a:pt x="139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29" y="15"/>
                  </a:lnTo>
                  <a:lnTo>
                    <a:pt x="122" y="23"/>
                  </a:lnTo>
                  <a:lnTo>
                    <a:pt x="113" y="30"/>
                  </a:lnTo>
                  <a:lnTo>
                    <a:pt x="111" y="33"/>
                  </a:lnTo>
                  <a:lnTo>
                    <a:pt x="109" y="32"/>
                  </a:lnTo>
                  <a:lnTo>
                    <a:pt x="109" y="32"/>
                  </a:lnTo>
                  <a:lnTo>
                    <a:pt x="105" y="27"/>
                  </a:lnTo>
                  <a:lnTo>
                    <a:pt x="102" y="23"/>
                  </a:lnTo>
                  <a:lnTo>
                    <a:pt x="99" y="20"/>
                  </a:lnTo>
                  <a:lnTo>
                    <a:pt x="96" y="19"/>
                  </a:lnTo>
                  <a:lnTo>
                    <a:pt x="92" y="19"/>
                  </a:lnTo>
                  <a:lnTo>
                    <a:pt x="92" y="19"/>
                  </a:lnTo>
                  <a:lnTo>
                    <a:pt x="85" y="19"/>
                  </a:lnTo>
                  <a:lnTo>
                    <a:pt x="81" y="20"/>
                  </a:lnTo>
                  <a:lnTo>
                    <a:pt x="78" y="23"/>
                  </a:lnTo>
                  <a:lnTo>
                    <a:pt x="76" y="26"/>
                  </a:lnTo>
                  <a:lnTo>
                    <a:pt x="76" y="33"/>
                  </a:lnTo>
                  <a:lnTo>
                    <a:pt x="75" y="37"/>
                  </a:lnTo>
                  <a:lnTo>
                    <a:pt x="75" y="43"/>
                  </a:lnTo>
                  <a:lnTo>
                    <a:pt x="75" y="43"/>
                  </a:lnTo>
                  <a:lnTo>
                    <a:pt x="72" y="45"/>
                  </a:lnTo>
                  <a:lnTo>
                    <a:pt x="69" y="47"/>
                  </a:lnTo>
                  <a:lnTo>
                    <a:pt x="62" y="47"/>
                  </a:lnTo>
                  <a:lnTo>
                    <a:pt x="54" y="47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37" y="47"/>
                  </a:lnTo>
                  <a:lnTo>
                    <a:pt x="27" y="47"/>
                  </a:lnTo>
                  <a:lnTo>
                    <a:pt x="17" y="47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8" y="56"/>
                  </a:lnTo>
                  <a:lnTo>
                    <a:pt x="10" y="59"/>
                  </a:lnTo>
                  <a:lnTo>
                    <a:pt x="11" y="62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5" y="69"/>
                  </a:lnTo>
                  <a:lnTo>
                    <a:pt x="3" y="73"/>
                  </a:lnTo>
                  <a:lnTo>
                    <a:pt x="0" y="77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14" y="86"/>
                  </a:lnTo>
                  <a:lnTo>
                    <a:pt x="20" y="89"/>
                  </a:lnTo>
                  <a:lnTo>
                    <a:pt x="32" y="97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1" y="117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9" y="146"/>
                  </a:lnTo>
                  <a:lnTo>
                    <a:pt x="74" y="150"/>
                  </a:lnTo>
                  <a:lnTo>
                    <a:pt x="74" y="150"/>
                  </a:lnTo>
                  <a:lnTo>
                    <a:pt x="75" y="157"/>
                  </a:lnTo>
                  <a:lnTo>
                    <a:pt x="75" y="160"/>
                  </a:lnTo>
                  <a:lnTo>
                    <a:pt x="76" y="160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9" y="156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40"/>
                  </a:lnTo>
                  <a:lnTo>
                    <a:pt x="78" y="140"/>
                  </a:lnTo>
                  <a:lnTo>
                    <a:pt x="79" y="136"/>
                  </a:lnTo>
                  <a:lnTo>
                    <a:pt x="81" y="133"/>
                  </a:lnTo>
                  <a:lnTo>
                    <a:pt x="84" y="131"/>
                  </a:lnTo>
                  <a:lnTo>
                    <a:pt x="88" y="131"/>
                  </a:lnTo>
                  <a:lnTo>
                    <a:pt x="95" y="133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112" y="140"/>
                  </a:lnTo>
                  <a:lnTo>
                    <a:pt x="123" y="143"/>
                  </a:lnTo>
                  <a:lnTo>
                    <a:pt x="133" y="147"/>
                  </a:lnTo>
                  <a:lnTo>
                    <a:pt x="138" y="148"/>
                  </a:lnTo>
                  <a:lnTo>
                    <a:pt x="142" y="153"/>
                  </a:lnTo>
                  <a:lnTo>
                    <a:pt x="142" y="153"/>
                  </a:lnTo>
                  <a:lnTo>
                    <a:pt x="146" y="156"/>
                  </a:lnTo>
                  <a:lnTo>
                    <a:pt x="150" y="157"/>
                  </a:lnTo>
                  <a:lnTo>
                    <a:pt x="155" y="158"/>
                  </a:lnTo>
                  <a:lnTo>
                    <a:pt x="159" y="158"/>
                  </a:lnTo>
                  <a:lnTo>
                    <a:pt x="159" y="158"/>
                  </a:lnTo>
                  <a:lnTo>
                    <a:pt x="167" y="157"/>
                  </a:lnTo>
                  <a:lnTo>
                    <a:pt x="172" y="156"/>
                  </a:lnTo>
                  <a:lnTo>
                    <a:pt x="175" y="154"/>
                  </a:lnTo>
                  <a:lnTo>
                    <a:pt x="175" y="154"/>
                  </a:lnTo>
                  <a:lnTo>
                    <a:pt x="177" y="151"/>
                  </a:lnTo>
                  <a:lnTo>
                    <a:pt x="177" y="147"/>
                  </a:lnTo>
                  <a:lnTo>
                    <a:pt x="176" y="143"/>
                  </a:lnTo>
                  <a:lnTo>
                    <a:pt x="173" y="140"/>
                  </a:lnTo>
                  <a:lnTo>
                    <a:pt x="173" y="140"/>
                  </a:lnTo>
                  <a:lnTo>
                    <a:pt x="167" y="133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6" y="124"/>
                  </a:lnTo>
                  <a:lnTo>
                    <a:pt x="155" y="123"/>
                  </a:lnTo>
                  <a:lnTo>
                    <a:pt x="155" y="120"/>
                  </a:lnTo>
                  <a:lnTo>
                    <a:pt x="155" y="120"/>
                  </a:lnTo>
                  <a:lnTo>
                    <a:pt x="156" y="119"/>
                  </a:lnTo>
                  <a:lnTo>
                    <a:pt x="157" y="117"/>
                  </a:lnTo>
                  <a:lnTo>
                    <a:pt x="162" y="117"/>
                  </a:lnTo>
                  <a:lnTo>
                    <a:pt x="162" y="117"/>
                  </a:lnTo>
                  <a:lnTo>
                    <a:pt x="166" y="120"/>
                  </a:lnTo>
                  <a:lnTo>
                    <a:pt x="170" y="123"/>
                  </a:lnTo>
                  <a:lnTo>
                    <a:pt x="173" y="126"/>
                  </a:lnTo>
                  <a:lnTo>
                    <a:pt x="177" y="127"/>
                  </a:lnTo>
                  <a:lnTo>
                    <a:pt x="177" y="127"/>
                  </a:lnTo>
                  <a:lnTo>
                    <a:pt x="187" y="128"/>
                  </a:lnTo>
                  <a:lnTo>
                    <a:pt x="197" y="127"/>
                  </a:lnTo>
                  <a:lnTo>
                    <a:pt x="197" y="127"/>
                  </a:lnTo>
                  <a:lnTo>
                    <a:pt x="210" y="126"/>
                  </a:lnTo>
                  <a:lnTo>
                    <a:pt x="223" y="126"/>
                  </a:lnTo>
                  <a:lnTo>
                    <a:pt x="223" y="126"/>
                  </a:lnTo>
                  <a:lnTo>
                    <a:pt x="230" y="127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6" y="126"/>
                  </a:lnTo>
                  <a:lnTo>
                    <a:pt x="234" y="121"/>
                  </a:lnTo>
                  <a:lnTo>
                    <a:pt x="233" y="119"/>
                  </a:lnTo>
                  <a:lnTo>
                    <a:pt x="227" y="114"/>
                  </a:lnTo>
                  <a:lnTo>
                    <a:pt x="227" y="114"/>
                  </a:lnTo>
                  <a:lnTo>
                    <a:pt x="219" y="107"/>
                  </a:lnTo>
                  <a:lnTo>
                    <a:pt x="216" y="106"/>
                  </a:lnTo>
                  <a:lnTo>
                    <a:pt x="216" y="104"/>
                  </a:lnTo>
                  <a:lnTo>
                    <a:pt x="217" y="101"/>
                  </a:lnTo>
                  <a:lnTo>
                    <a:pt x="219" y="97"/>
                  </a:lnTo>
                  <a:lnTo>
                    <a:pt x="220" y="92"/>
                  </a:lnTo>
                  <a:lnTo>
                    <a:pt x="220" y="92"/>
                  </a:lnTo>
                  <a:lnTo>
                    <a:pt x="219" y="87"/>
                  </a:lnTo>
                  <a:lnTo>
                    <a:pt x="217" y="84"/>
                  </a:lnTo>
                  <a:lnTo>
                    <a:pt x="214" y="79"/>
                  </a:lnTo>
                  <a:lnTo>
                    <a:pt x="214" y="79"/>
                  </a:lnTo>
                  <a:lnTo>
                    <a:pt x="214" y="76"/>
                  </a:lnTo>
                  <a:lnTo>
                    <a:pt x="217" y="73"/>
                  </a:lnTo>
                  <a:lnTo>
                    <a:pt x="219" y="70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19" y="63"/>
                  </a:lnTo>
                  <a:lnTo>
                    <a:pt x="216" y="62"/>
                  </a:lnTo>
                  <a:lnTo>
                    <a:pt x="212" y="60"/>
                  </a:lnTo>
                  <a:lnTo>
                    <a:pt x="209" y="57"/>
                  </a:lnTo>
                  <a:lnTo>
                    <a:pt x="209" y="57"/>
                  </a:lnTo>
                  <a:lnTo>
                    <a:pt x="206" y="55"/>
                  </a:lnTo>
                  <a:lnTo>
                    <a:pt x="204" y="52"/>
                  </a:lnTo>
                  <a:lnTo>
                    <a:pt x="203" y="43"/>
                  </a:lnTo>
                  <a:lnTo>
                    <a:pt x="203" y="43"/>
                  </a:lnTo>
                  <a:lnTo>
                    <a:pt x="197" y="42"/>
                  </a:lnTo>
                  <a:lnTo>
                    <a:pt x="192" y="42"/>
                  </a:lnTo>
                  <a:lnTo>
                    <a:pt x="180" y="43"/>
                  </a:lnTo>
                  <a:lnTo>
                    <a:pt x="176" y="43"/>
                  </a:lnTo>
                  <a:lnTo>
                    <a:pt x="170" y="40"/>
                  </a:lnTo>
                  <a:lnTo>
                    <a:pt x="167" y="35"/>
                  </a:lnTo>
                  <a:lnTo>
                    <a:pt x="163" y="26"/>
                  </a:lnTo>
                  <a:lnTo>
                    <a:pt x="163" y="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CustomShape 57"/>
            <p:cNvSpPr/>
            <p:nvPr/>
          </p:nvSpPr>
          <p:spPr>
            <a:xfrm>
              <a:off x="2614320" y="5179320"/>
              <a:ext cx="462240" cy="283320"/>
            </a:xfrm>
            <a:custGeom>
              <a:avLst/>
              <a:gdLst/>
              <a:ahLst/>
              <a:rect l="l" t="t" r="r" b="b"/>
              <a:pathLst>
                <a:path w="361" h="221">
                  <a:moveTo>
                    <a:pt x="332" y="87"/>
                  </a:moveTo>
                  <a:lnTo>
                    <a:pt x="332" y="87"/>
                  </a:lnTo>
                  <a:lnTo>
                    <a:pt x="324" y="83"/>
                  </a:lnTo>
                  <a:lnTo>
                    <a:pt x="320" y="79"/>
                  </a:lnTo>
                  <a:lnTo>
                    <a:pt x="315" y="76"/>
                  </a:lnTo>
                  <a:lnTo>
                    <a:pt x="306" y="76"/>
                  </a:lnTo>
                  <a:lnTo>
                    <a:pt x="306" y="76"/>
                  </a:lnTo>
                  <a:lnTo>
                    <a:pt x="300" y="77"/>
                  </a:lnTo>
                  <a:lnTo>
                    <a:pt x="297" y="79"/>
                  </a:lnTo>
                  <a:lnTo>
                    <a:pt x="295" y="83"/>
                  </a:lnTo>
                  <a:lnTo>
                    <a:pt x="292" y="89"/>
                  </a:lnTo>
                  <a:lnTo>
                    <a:pt x="286" y="94"/>
                  </a:lnTo>
                  <a:lnTo>
                    <a:pt x="286" y="94"/>
                  </a:lnTo>
                  <a:lnTo>
                    <a:pt x="282" y="99"/>
                  </a:lnTo>
                  <a:lnTo>
                    <a:pt x="276" y="99"/>
                  </a:lnTo>
                  <a:lnTo>
                    <a:pt x="272" y="99"/>
                  </a:lnTo>
                  <a:lnTo>
                    <a:pt x="268" y="97"/>
                  </a:lnTo>
                  <a:lnTo>
                    <a:pt x="259" y="90"/>
                  </a:lnTo>
                  <a:lnTo>
                    <a:pt x="252" y="83"/>
                  </a:lnTo>
                  <a:lnTo>
                    <a:pt x="252" y="83"/>
                  </a:lnTo>
                  <a:lnTo>
                    <a:pt x="243" y="76"/>
                  </a:lnTo>
                  <a:lnTo>
                    <a:pt x="236" y="72"/>
                  </a:lnTo>
                  <a:lnTo>
                    <a:pt x="219" y="63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9" y="50"/>
                  </a:lnTo>
                  <a:lnTo>
                    <a:pt x="175" y="50"/>
                  </a:lnTo>
                  <a:lnTo>
                    <a:pt x="168" y="52"/>
                  </a:lnTo>
                  <a:lnTo>
                    <a:pt x="165" y="50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4" y="42"/>
                  </a:lnTo>
                  <a:lnTo>
                    <a:pt x="154" y="42"/>
                  </a:lnTo>
                  <a:lnTo>
                    <a:pt x="154" y="36"/>
                  </a:lnTo>
                  <a:lnTo>
                    <a:pt x="154" y="29"/>
                  </a:lnTo>
                  <a:lnTo>
                    <a:pt x="155" y="15"/>
                  </a:lnTo>
                  <a:lnTo>
                    <a:pt x="155" y="15"/>
                  </a:lnTo>
                  <a:lnTo>
                    <a:pt x="154" y="12"/>
                  </a:lnTo>
                  <a:lnTo>
                    <a:pt x="152" y="9"/>
                  </a:lnTo>
                  <a:lnTo>
                    <a:pt x="151" y="8"/>
                  </a:lnTo>
                  <a:lnTo>
                    <a:pt x="148" y="6"/>
                  </a:lnTo>
                  <a:lnTo>
                    <a:pt x="142" y="5"/>
                  </a:lnTo>
                  <a:lnTo>
                    <a:pt x="134" y="5"/>
                  </a:lnTo>
                  <a:lnTo>
                    <a:pt x="118" y="6"/>
                  </a:lnTo>
                  <a:lnTo>
                    <a:pt x="111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96" y="2"/>
                  </a:lnTo>
                  <a:lnTo>
                    <a:pt x="91" y="0"/>
                  </a:lnTo>
                  <a:lnTo>
                    <a:pt x="87" y="2"/>
                  </a:lnTo>
                  <a:lnTo>
                    <a:pt x="87" y="2"/>
                  </a:lnTo>
                  <a:lnTo>
                    <a:pt x="83" y="5"/>
                  </a:lnTo>
                  <a:lnTo>
                    <a:pt x="80" y="9"/>
                  </a:lnTo>
                  <a:lnTo>
                    <a:pt x="76" y="12"/>
                  </a:lnTo>
                  <a:lnTo>
                    <a:pt x="71" y="13"/>
                  </a:lnTo>
                  <a:lnTo>
                    <a:pt x="71" y="13"/>
                  </a:lnTo>
                  <a:lnTo>
                    <a:pt x="61" y="13"/>
                  </a:lnTo>
                  <a:lnTo>
                    <a:pt x="53" y="15"/>
                  </a:lnTo>
                  <a:lnTo>
                    <a:pt x="49" y="17"/>
                  </a:lnTo>
                  <a:lnTo>
                    <a:pt x="46" y="20"/>
                  </a:lnTo>
                  <a:lnTo>
                    <a:pt x="44" y="25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33"/>
                  </a:lnTo>
                  <a:lnTo>
                    <a:pt x="44" y="36"/>
                  </a:lnTo>
                  <a:lnTo>
                    <a:pt x="40" y="37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7" y="44"/>
                  </a:lnTo>
                  <a:lnTo>
                    <a:pt x="36" y="4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2" y="72"/>
                  </a:lnTo>
                  <a:lnTo>
                    <a:pt x="26" y="87"/>
                  </a:lnTo>
                  <a:lnTo>
                    <a:pt x="26" y="87"/>
                  </a:lnTo>
                  <a:lnTo>
                    <a:pt x="27" y="94"/>
                  </a:lnTo>
                  <a:lnTo>
                    <a:pt x="27" y="101"/>
                  </a:lnTo>
                  <a:lnTo>
                    <a:pt x="26" y="109"/>
                  </a:lnTo>
                  <a:lnTo>
                    <a:pt x="22" y="116"/>
                  </a:lnTo>
                  <a:lnTo>
                    <a:pt x="12" y="128"/>
                  </a:lnTo>
                  <a:lnTo>
                    <a:pt x="2" y="141"/>
                  </a:lnTo>
                  <a:lnTo>
                    <a:pt x="2" y="141"/>
                  </a:lnTo>
                  <a:lnTo>
                    <a:pt x="0" y="147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10" y="155"/>
                  </a:lnTo>
                  <a:lnTo>
                    <a:pt x="15" y="157"/>
                  </a:lnTo>
                  <a:lnTo>
                    <a:pt x="19" y="160"/>
                  </a:lnTo>
                  <a:lnTo>
                    <a:pt x="23" y="163"/>
                  </a:lnTo>
                  <a:lnTo>
                    <a:pt x="26" y="168"/>
                  </a:lnTo>
                  <a:lnTo>
                    <a:pt x="30" y="181"/>
                  </a:lnTo>
                  <a:lnTo>
                    <a:pt x="30" y="181"/>
                  </a:lnTo>
                  <a:lnTo>
                    <a:pt x="34" y="190"/>
                  </a:lnTo>
                  <a:lnTo>
                    <a:pt x="37" y="195"/>
                  </a:lnTo>
                  <a:lnTo>
                    <a:pt x="43" y="198"/>
                  </a:lnTo>
                  <a:lnTo>
                    <a:pt x="47" y="198"/>
                  </a:lnTo>
                  <a:lnTo>
                    <a:pt x="59" y="197"/>
                  </a:lnTo>
                  <a:lnTo>
                    <a:pt x="64" y="197"/>
                  </a:lnTo>
                  <a:lnTo>
                    <a:pt x="70" y="198"/>
                  </a:lnTo>
                  <a:lnTo>
                    <a:pt x="70" y="198"/>
                  </a:lnTo>
                  <a:lnTo>
                    <a:pt x="70" y="198"/>
                  </a:lnTo>
                  <a:lnTo>
                    <a:pt x="70" y="198"/>
                  </a:lnTo>
                  <a:lnTo>
                    <a:pt x="80" y="198"/>
                  </a:lnTo>
                  <a:lnTo>
                    <a:pt x="90" y="201"/>
                  </a:lnTo>
                  <a:lnTo>
                    <a:pt x="98" y="204"/>
                  </a:lnTo>
                  <a:lnTo>
                    <a:pt x="107" y="210"/>
                  </a:lnTo>
                  <a:lnTo>
                    <a:pt x="107" y="210"/>
                  </a:lnTo>
                  <a:lnTo>
                    <a:pt x="111" y="215"/>
                  </a:lnTo>
                  <a:lnTo>
                    <a:pt x="118" y="219"/>
                  </a:lnTo>
                  <a:lnTo>
                    <a:pt x="121" y="221"/>
                  </a:lnTo>
                  <a:lnTo>
                    <a:pt x="124" y="221"/>
                  </a:lnTo>
                  <a:lnTo>
                    <a:pt x="128" y="219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34" y="207"/>
                  </a:lnTo>
                  <a:lnTo>
                    <a:pt x="135" y="195"/>
                  </a:lnTo>
                  <a:lnTo>
                    <a:pt x="138" y="174"/>
                  </a:lnTo>
                  <a:lnTo>
                    <a:pt x="138" y="174"/>
                  </a:lnTo>
                  <a:lnTo>
                    <a:pt x="137" y="170"/>
                  </a:lnTo>
                  <a:lnTo>
                    <a:pt x="135" y="163"/>
                  </a:lnTo>
                  <a:lnTo>
                    <a:pt x="133" y="151"/>
                  </a:lnTo>
                  <a:lnTo>
                    <a:pt x="131" y="145"/>
                  </a:lnTo>
                  <a:lnTo>
                    <a:pt x="133" y="141"/>
                  </a:lnTo>
                  <a:lnTo>
                    <a:pt x="134" y="138"/>
                  </a:lnTo>
                  <a:lnTo>
                    <a:pt x="140" y="138"/>
                  </a:lnTo>
                  <a:lnTo>
                    <a:pt x="140" y="138"/>
                  </a:lnTo>
                  <a:lnTo>
                    <a:pt x="148" y="138"/>
                  </a:lnTo>
                  <a:lnTo>
                    <a:pt x="154" y="138"/>
                  </a:lnTo>
                  <a:lnTo>
                    <a:pt x="157" y="137"/>
                  </a:lnTo>
                  <a:lnTo>
                    <a:pt x="158" y="134"/>
                  </a:lnTo>
                  <a:lnTo>
                    <a:pt x="161" y="127"/>
                  </a:lnTo>
                  <a:lnTo>
                    <a:pt x="161" y="127"/>
                  </a:lnTo>
                  <a:lnTo>
                    <a:pt x="164" y="121"/>
                  </a:lnTo>
                  <a:lnTo>
                    <a:pt x="165" y="118"/>
                  </a:lnTo>
                  <a:lnTo>
                    <a:pt x="168" y="117"/>
                  </a:lnTo>
                  <a:lnTo>
                    <a:pt x="171" y="117"/>
                  </a:lnTo>
                  <a:lnTo>
                    <a:pt x="177" y="117"/>
                  </a:lnTo>
                  <a:lnTo>
                    <a:pt x="179" y="117"/>
                  </a:lnTo>
                  <a:lnTo>
                    <a:pt x="182" y="114"/>
                  </a:lnTo>
                  <a:lnTo>
                    <a:pt x="182" y="114"/>
                  </a:lnTo>
                  <a:lnTo>
                    <a:pt x="185" y="111"/>
                  </a:lnTo>
                  <a:lnTo>
                    <a:pt x="188" y="109"/>
                  </a:lnTo>
                  <a:lnTo>
                    <a:pt x="191" y="107"/>
                  </a:lnTo>
                  <a:lnTo>
                    <a:pt x="195" y="107"/>
                  </a:lnTo>
                  <a:lnTo>
                    <a:pt x="202" y="109"/>
                  </a:lnTo>
                  <a:lnTo>
                    <a:pt x="209" y="111"/>
                  </a:lnTo>
                  <a:lnTo>
                    <a:pt x="225" y="118"/>
                  </a:lnTo>
                  <a:lnTo>
                    <a:pt x="232" y="121"/>
                  </a:lnTo>
                  <a:lnTo>
                    <a:pt x="236" y="121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3" y="118"/>
                  </a:lnTo>
                  <a:lnTo>
                    <a:pt x="246" y="120"/>
                  </a:lnTo>
                  <a:lnTo>
                    <a:pt x="256" y="123"/>
                  </a:lnTo>
                  <a:lnTo>
                    <a:pt x="266" y="127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89" y="134"/>
                  </a:lnTo>
                  <a:lnTo>
                    <a:pt x="296" y="136"/>
                  </a:lnTo>
                  <a:lnTo>
                    <a:pt x="302" y="140"/>
                  </a:lnTo>
                  <a:lnTo>
                    <a:pt x="302" y="140"/>
                  </a:lnTo>
                  <a:lnTo>
                    <a:pt x="309" y="136"/>
                  </a:lnTo>
                  <a:lnTo>
                    <a:pt x="315" y="133"/>
                  </a:lnTo>
                  <a:lnTo>
                    <a:pt x="323" y="131"/>
                  </a:lnTo>
                  <a:lnTo>
                    <a:pt x="332" y="128"/>
                  </a:lnTo>
                  <a:lnTo>
                    <a:pt x="332" y="128"/>
                  </a:lnTo>
                  <a:lnTo>
                    <a:pt x="337" y="126"/>
                  </a:lnTo>
                  <a:lnTo>
                    <a:pt x="344" y="120"/>
                  </a:lnTo>
                  <a:lnTo>
                    <a:pt x="354" y="110"/>
                  </a:lnTo>
                  <a:lnTo>
                    <a:pt x="354" y="110"/>
                  </a:lnTo>
                  <a:lnTo>
                    <a:pt x="359" y="103"/>
                  </a:lnTo>
                  <a:lnTo>
                    <a:pt x="361" y="96"/>
                  </a:lnTo>
                  <a:lnTo>
                    <a:pt x="361" y="96"/>
                  </a:lnTo>
                  <a:lnTo>
                    <a:pt x="357" y="96"/>
                  </a:lnTo>
                  <a:lnTo>
                    <a:pt x="353" y="94"/>
                  </a:lnTo>
                  <a:lnTo>
                    <a:pt x="353" y="94"/>
                  </a:lnTo>
                  <a:lnTo>
                    <a:pt x="343" y="90"/>
                  </a:lnTo>
                  <a:lnTo>
                    <a:pt x="332" y="87"/>
                  </a:lnTo>
                  <a:lnTo>
                    <a:pt x="332" y="8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CustomShape 58"/>
            <p:cNvSpPr/>
            <p:nvPr/>
          </p:nvSpPr>
          <p:spPr>
            <a:xfrm>
              <a:off x="2928240" y="5448960"/>
              <a:ext cx="245880" cy="138240"/>
            </a:xfrm>
            <a:custGeom>
              <a:avLst/>
              <a:gdLst/>
              <a:ahLst/>
              <a:rect l="l" t="t" r="r" b="b"/>
              <a:pathLst>
                <a:path w="192" h="108">
                  <a:moveTo>
                    <a:pt x="132" y="78"/>
                  </a:moveTo>
                  <a:lnTo>
                    <a:pt x="132" y="78"/>
                  </a:lnTo>
                  <a:lnTo>
                    <a:pt x="135" y="78"/>
                  </a:lnTo>
                  <a:lnTo>
                    <a:pt x="139" y="79"/>
                  </a:lnTo>
                  <a:lnTo>
                    <a:pt x="148" y="81"/>
                  </a:lnTo>
                  <a:lnTo>
                    <a:pt x="148" y="81"/>
                  </a:lnTo>
                  <a:lnTo>
                    <a:pt x="151" y="79"/>
                  </a:lnTo>
                  <a:lnTo>
                    <a:pt x="152" y="78"/>
                  </a:lnTo>
                  <a:lnTo>
                    <a:pt x="155" y="71"/>
                  </a:lnTo>
                  <a:lnTo>
                    <a:pt x="156" y="64"/>
                  </a:lnTo>
                  <a:lnTo>
                    <a:pt x="158" y="59"/>
                  </a:lnTo>
                  <a:lnTo>
                    <a:pt x="161" y="56"/>
                  </a:lnTo>
                  <a:lnTo>
                    <a:pt x="161" y="56"/>
                  </a:lnTo>
                  <a:lnTo>
                    <a:pt x="163" y="54"/>
                  </a:lnTo>
                  <a:lnTo>
                    <a:pt x="168" y="51"/>
                  </a:lnTo>
                  <a:lnTo>
                    <a:pt x="176" y="48"/>
                  </a:lnTo>
                  <a:lnTo>
                    <a:pt x="179" y="46"/>
                  </a:lnTo>
                  <a:lnTo>
                    <a:pt x="182" y="44"/>
                  </a:lnTo>
                  <a:lnTo>
                    <a:pt x="182" y="39"/>
                  </a:lnTo>
                  <a:lnTo>
                    <a:pt x="182" y="34"/>
                  </a:lnTo>
                  <a:lnTo>
                    <a:pt x="182" y="34"/>
                  </a:lnTo>
                  <a:lnTo>
                    <a:pt x="180" y="31"/>
                  </a:lnTo>
                  <a:lnTo>
                    <a:pt x="182" y="28"/>
                  </a:lnTo>
                  <a:lnTo>
                    <a:pt x="185" y="24"/>
                  </a:lnTo>
                  <a:lnTo>
                    <a:pt x="189" y="19"/>
                  </a:lnTo>
                  <a:lnTo>
                    <a:pt x="192" y="15"/>
                  </a:lnTo>
                  <a:lnTo>
                    <a:pt x="192" y="15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75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3" y="8"/>
                  </a:lnTo>
                  <a:lnTo>
                    <a:pt x="159" y="7"/>
                  </a:lnTo>
                  <a:lnTo>
                    <a:pt x="155" y="4"/>
                  </a:lnTo>
                  <a:lnTo>
                    <a:pt x="151" y="2"/>
                  </a:lnTo>
                  <a:lnTo>
                    <a:pt x="151" y="2"/>
                  </a:lnTo>
                  <a:lnTo>
                    <a:pt x="142" y="4"/>
                  </a:lnTo>
                  <a:lnTo>
                    <a:pt x="132" y="7"/>
                  </a:lnTo>
                  <a:lnTo>
                    <a:pt x="122" y="9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97" y="14"/>
                  </a:lnTo>
                  <a:lnTo>
                    <a:pt x="75" y="12"/>
                  </a:lnTo>
                  <a:lnTo>
                    <a:pt x="65" y="11"/>
                  </a:lnTo>
                  <a:lnTo>
                    <a:pt x="55" y="8"/>
                  </a:lnTo>
                  <a:lnTo>
                    <a:pt x="48" y="5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0" y="12"/>
                  </a:lnTo>
                  <a:lnTo>
                    <a:pt x="14" y="19"/>
                  </a:lnTo>
                  <a:lnTo>
                    <a:pt x="10" y="28"/>
                  </a:lnTo>
                  <a:lnTo>
                    <a:pt x="7" y="37"/>
                  </a:lnTo>
                  <a:lnTo>
                    <a:pt x="3" y="5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3" y="76"/>
                  </a:lnTo>
                  <a:lnTo>
                    <a:pt x="4" y="79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3"/>
                  </a:lnTo>
                  <a:lnTo>
                    <a:pt x="3" y="86"/>
                  </a:lnTo>
                  <a:lnTo>
                    <a:pt x="1" y="89"/>
                  </a:lnTo>
                  <a:lnTo>
                    <a:pt x="1" y="93"/>
                  </a:lnTo>
                  <a:lnTo>
                    <a:pt x="1" y="93"/>
                  </a:lnTo>
                  <a:lnTo>
                    <a:pt x="3" y="98"/>
                  </a:lnTo>
                  <a:lnTo>
                    <a:pt x="7" y="103"/>
                  </a:lnTo>
                  <a:lnTo>
                    <a:pt x="13" y="108"/>
                  </a:lnTo>
                  <a:lnTo>
                    <a:pt x="14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7" y="106"/>
                  </a:lnTo>
                  <a:lnTo>
                    <a:pt x="18" y="102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1" y="95"/>
                  </a:lnTo>
                  <a:lnTo>
                    <a:pt x="24" y="95"/>
                  </a:lnTo>
                  <a:lnTo>
                    <a:pt x="30" y="95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1" y="95"/>
                  </a:lnTo>
                  <a:lnTo>
                    <a:pt x="67" y="95"/>
                  </a:lnTo>
                  <a:lnTo>
                    <a:pt x="67" y="95"/>
                  </a:lnTo>
                  <a:lnTo>
                    <a:pt x="82" y="99"/>
                  </a:lnTo>
                  <a:lnTo>
                    <a:pt x="91" y="101"/>
                  </a:lnTo>
                  <a:lnTo>
                    <a:pt x="98" y="101"/>
                  </a:lnTo>
                  <a:lnTo>
                    <a:pt x="98" y="101"/>
                  </a:lnTo>
                  <a:lnTo>
                    <a:pt x="112" y="99"/>
                  </a:lnTo>
                  <a:lnTo>
                    <a:pt x="119" y="99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8" y="86"/>
                  </a:lnTo>
                  <a:lnTo>
                    <a:pt x="129" y="81"/>
                  </a:lnTo>
                  <a:lnTo>
                    <a:pt x="132" y="78"/>
                  </a:lnTo>
                  <a:lnTo>
                    <a:pt x="132" y="7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CustomShape 59"/>
            <p:cNvSpPr/>
            <p:nvPr/>
          </p:nvSpPr>
          <p:spPr>
            <a:xfrm>
              <a:off x="3323160" y="4993200"/>
              <a:ext cx="331560" cy="228240"/>
            </a:xfrm>
            <a:custGeom>
              <a:avLst/>
              <a:gdLst/>
              <a:ahLst/>
              <a:rect l="l" t="t" r="r" b="b"/>
              <a:pathLst>
                <a:path w="259" h="178">
                  <a:moveTo>
                    <a:pt x="248" y="6"/>
                  </a:moveTo>
                  <a:lnTo>
                    <a:pt x="248" y="6"/>
                  </a:lnTo>
                  <a:lnTo>
                    <a:pt x="246" y="10"/>
                  </a:lnTo>
                  <a:lnTo>
                    <a:pt x="246" y="15"/>
                  </a:lnTo>
                  <a:lnTo>
                    <a:pt x="248" y="23"/>
                  </a:lnTo>
                  <a:lnTo>
                    <a:pt x="246" y="26"/>
                  </a:lnTo>
                  <a:lnTo>
                    <a:pt x="245" y="29"/>
                  </a:lnTo>
                  <a:lnTo>
                    <a:pt x="241" y="30"/>
                  </a:lnTo>
                  <a:lnTo>
                    <a:pt x="234" y="29"/>
                  </a:lnTo>
                  <a:lnTo>
                    <a:pt x="234" y="29"/>
                  </a:lnTo>
                  <a:lnTo>
                    <a:pt x="222" y="27"/>
                  </a:lnTo>
                  <a:lnTo>
                    <a:pt x="212" y="26"/>
                  </a:lnTo>
                  <a:lnTo>
                    <a:pt x="201" y="29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78" y="42"/>
                  </a:lnTo>
                  <a:lnTo>
                    <a:pt x="171" y="46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46"/>
                  </a:lnTo>
                  <a:lnTo>
                    <a:pt x="147" y="44"/>
                  </a:lnTo>
                  <a:lnTo>
                    <a:pt x="130" y="40"/>
                  </a:lnTo>
                  <a:lnTo>
                    <a:pt x="113" y="34"/>
                  </a:lnTo>
                  <a:lnTo>
                    <a:pt x="97" y="27"/>
                  </a:lnTo>
                  <a:lnTo>
                    <a:pt x="97" y="27"/>
                  </a:lnTo>
                  <a:lnTo>
                    <a:pt x="94" y="26"/>
                  </a:lnTo>
                  <a:lnTo>
                    <a:pt x="90" y="26"/>
                  </a:lnTo>
                  <a:lnTo>
                    <a:pt x="83" y="27"/>
                  </a:lnTo>
                  <a:lnTo>
                    <a:pt x="79" y="29"/>
                  </a:lnTo>
                  <a:lnTo>
                    <a:pt x="74" y="27"/>
                  </a:lnTo>
                  <a:lnTo>
                    <a:pt x="70" y="26"/>
                  </a:lnTo>
                  <a:lnTo>
                    <a:pt x="66" y="23"/>
                  </a:lnTo>
                  <a:lnTo>
                    <a:pt x="66" y="23"/>
                  </a:lnTo>
                  <a:lnTo>
                    <a:pt x="64" y="20"/>
                  </a:lnTo>
                  <a:lnTo>
                    <a:pt x="63" y="17"/>
                  </a:lnTo>
                  <a:lnTo>
                    <a:pt x="64" y="10"/>
                  </a:lnTo>
                  <a:lnTo>
                    <a:pt x="64" y="7"/>
                  </a:lnTo>
                  <a:lnTo>
                    <a:pt x="63" y="5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7" y="0"/>
                  </a:lnTo>
                  <a:lnTo>
                    <a:pt x="37" y="0"/>
                  </a:lnTo>
                  <a:lnTo>
                    <a:pt x="29" y="2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6" y="10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19" y="22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34"/>
                  </a:lnTo>
                  <a:lnTo>
                    <a:pt x="23" y="42"/>
                  </a:lnTo>
                  <a:lnTo>
                    <a:pt x="22" y="47"/>
                  </a:lnTo>
                  <a:lnTo>
                    <a:pt x="19" y="49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3" y="50"/>
                  </a:lnTo>
                  <a:lnTo>
                    <a:pt x="9" y="50"/>
                  </a:lnTo>
                  <a:lnTo>
                    <a:pt x="6" y="49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2" y="51"/>
                  </a:lnTo>
                  <a:lnTo>
                    <a:pt x="0" y="54"/>
                  </a:lnTo>
                  <a:lnTo>
                    <a:pt x="2" y="57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7" y="60"/>
                  </a:lnTo>
                  <a:lnTo>
                    <a:pt x="12" y="60"/>
                  </a:lnTo>
                  <a:lnTo>
                    <a:pt x="19" y="60"/>
                  </a:lnTo>
                  <a:lnTo>
                    <a:pt x="23" y="61"/>
                  </a:lnTo>
                  <a:lnTo>
                    <a:pt x="26" y="63"/>
                  </a:lnTo>
                  <a:lnTo>
                    <a:pt x="26" y="66"/>
                  </a:lnTo>
                  <a:lnTo>
                    <a:pt x="25" y="73"/>
                  </a:lnTo>
                  <a:lnTo>
                    <a:pt x="25" y="73"/>
                  </a:lnTo>
                  <a:lnTo>
                    <a:pt x="23" y="76"/>
                  </a:lnTo>
                  <a:lnTo>
                    <a:pt x="22" y="77"/>
                  </a:lnTo>
                  <a:lnTo>
                    <a:pt x="16" y="81"/>
                  </a:lnTo>
                  <a:lnTo>
                    <a:pt x="12" y="84"/>
                  </a:lnTo>
                  <a:lnTo>
                    <a:pt x="9" y="86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3" y="100"/>
                  </a:lnTo>
                  <a:lnTo>
                    <a:pt x="3" y="104"/>
                  </a:lnTo>
                  <a:lnTo>
                    <a:pt x="5" y="110"/>
                  </a:lnTo>
                  <a:lnTo>
                    <a:pt x="5" y="110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10" y="110"/>
                  </a:lnTo>
                  <a:lnTo>
                    <a:pt x="15" y="113"/>
                  </a:lnTo>
                  <a:lnTo>
                    <a:pt x="20" y="116"/>
                  </a:lnTo>
                  <a:lnTo>
                    <a:pt x="25" y="117"/>
                  </a:lnTo>
                  <a:lnTo>
                    <a:pt x="25" y="117"/>
                  </a:lnTo>
                  <a:lnTo>
                    <a:pt x="32" y="117"/>
                  </a:lnTo>
                  <a:lnTo>
                    <a:pt x="37" y="114"/>
                  </a:lnTo>
                  <a:lnTo>
                    <a:pt x="43" y="113"/>
                  </a:lnTo>
                  <a:lnTo>
                    <a:pt x="46" y="113"/>
                  </a:lnTo>
                  <a:lnTo>
                    <a:pt x="49" y="114"/>
                  </a:lnTo>
                  <a:lnTo>
                    <a:pt x="49" y="114"/>
                  </a:lnTo>
                  <a:lnTo>
                    <a:pt x="53" y="118"/>
                  </a:lnTo>
                  <a:lnTo>
                    <a:pt x="54" y="125"/>
                  </a:lnTo>
                  <a:lnTo>
                    <a:pt x="57" y="138"/>
                  </a:lnTo>
                  <a:lnTo>
                    <a:pt x="60" y="144"/>
                  </a:lnTo>
                  <a:lnTo>
                    <a:pt x="63" y="148"/>
                  </a:lnTo>
                  <a:lnTo>
                    <a:pt x="67" y="153"/>
                  </a:lnTo>
                  <a:lnTo>
                    <a:pt x="76" y="153"/>
                  </a:lnTo>
                  <a:lnTo>
                    <a:pt x="76" y="153"/>
                  </a:lnTo>
                  <a:lnTo>
                    <a:pt x="81" y="153"/>
                  </a:lnTo>
                  <a:lnTo>
                    <a:pt x="87" y="153"/>
                  </a:lnTo>
                  <a:lnTo>
                    <a:pt x="98" y="158"/>
                  </a:lnTo>
                  <a:lnTo>
                    <a:pt x="98" y="158"/>
                  </a:lnTo>
                  <a:lnTo>
                    <a:pt x="107" y="165"/>
                  </a:lnTo>
                  <a:lnTo>
                    <a:pt x="111" y="168"/>
                  </a:lnTo>
                  <a:lnTo>
                    <a:pt x="114" y="170"/>
                  </a:lnTo>
                  <a:lnTo>
                    <a:pt x="114" y="170"/>
                  </a:lnTo>
                  <a:lnTo>
                    <a:pt x="124" y="170"/>
                  </a:lnTo>
                  <a:lnTo>
                    <a:pt x="133" y="171"/>
                  </a:lnTo>
                  <a:lnTo>
                    <a:pt x="140" y="174"/>
                  </a:lnTo>
                  <a:lnTo>
                    <a:pt x="147" y="178"/>
                  </a:lnTo>
                  <a:lnTo>
                    <a:pt x="147" y="178"/>
                  </a:lnTo>
                  <a:lnTo>
                    <a:pt x="153" y="172"/>
                  </a:lnTo>
                  <a:lnTo>
                    <a:pt x="153" y="172"/>
                  </a:lnTo>
                  <a:lnTo>
                    <a:pt x="162" y="165"/>
                  </a:lnTo>
                  <a:lnTo>
                    <a:pt x="172" y="158"/>
                  </a:lnTo>
                  <a:lnTo>
                    <a:pt x="172" y="158"/>
                  </a:lnTo>
                  <a:lnTo>
                    <a:pt x="184" y="148"/>
                  </a:lnTo>
                  <a:lnTo>
                    <a:pt x="189" y="143"/>
                  </a:lnTo>
                  <a:lnTo>
                    <a:pt x="195" y="140"/>
                  </a:lnTo>
                  <a:lnTo>
                    <a:pt x="195" y="140"/>
                  </a:lnTo>
                  <a:lnTo>
                    <a:pt x="202" y="138"/>
                  </a:lnTo>
                  <a:lnTo>
                    <a:pt x="202" y="138"/>
                  </a:lnTo>
                  <a:lnTo>
                    <a:pt x="207" y="137"/>
                  </a:lnTo>
                  <a:lnTo>
                    <a:pt x="209" y="135"/>
                  </a:lnTo>
                  <a:lnTo>
                    <a:pt x="212" y="131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218" y="108"/>
                  </a:lnTo>
                  <a:lnTo>
                    <a:pt x="219" y="104"/>
                  </a:lnTo>
                  <a:lnTo>
                    <a:pt x="221" y="98"/>
                  </a:lnTo>
                  <a:lnTo>
                    <a:pt x="221" y="98"/>
                  </a:lnTo>
                  <a:lnTo>
                    <a:pt x="221" y="90"/>
                  </a:lnTo>
                  <a:lnTo>
                    <a:pt x="224" y="86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6"/>
                  </a:lnTo>
                  <a:lnTo>
                    <a:pt x="235" y="71"/>
                  </a:lnTo>
                  <a:lnTo>
                    <a:pt x="239" y="67"/>
                  </a:lnTo>
                  <a:lnTo>
                    <a:pt x="244" y="61"/>
                  </a:lnTo>
                  <a:lnTo>
                    <a:pt x="244" y="61"/>
                  </a:lnTo>
                  <a:lnTo>
                    <a:pt x="248" y="49"/>
                  </a:lnTo>
                  <a:lnTo>
                    <a:pt x="252" y="34"/>
                  </a:lnTo>
                  <a:lnTo>
                    <a:pt x="252" y="34"/>
                  </a:lnTo>
                  <a:lnTo>
                    <a:pt x="256" y="20"/>
                  </a:lnTo>
                  <a:lnTo>
                    <a:pt x="259" y="6"/>
                  </a:lnTo>
                  <a:lnTo>
                    <a:pt x="259" y="6"/>
                  </a:lnTo>
                  <a:lnTo>
                    <a:pt x="252" y="5"/>
                  </a:lnTo>
                  <a:lnTo>
                    <a:pt x="249" y="5"/>
                  </a:lnTo>
                  <a:lnTo>
                    <a:pt x="248" y="6"/>
                  </a:lnTo>
                  <a:lnTo>
                    <a:pt x="248" y="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CustomShape 60"/>
            <p:cNvSpPr/>
            <p:nvPr/>
          </p:nvSpPr>
          <p:spPr>
            <a:xfrm>
              <a:off x="3309120" y="4799520"/>
              <a:ext cx="348480" cy="253800"/>
            </a:xfrm>
            <a:custGeom>
              <a:avLst/>
              <a:gdLst/>
              <a:ahLst/>
              <a:rect l="l" t="t" r="r" b="b"/>
              <a:pathLst>
                <a:path w="272" h="198">
                  <a:moveTo>
                    <a:pt x="264" y="96"/>
                  </a:moveTo>
                  <a:lnTo>
                    <a:pt x="264" y="96"/>
                  </a:lnTo>
                  <a:lnTo>
                    <a:pt x="263" y="90"/>
                  </a:lnTo>
                  <a:lnTo>
                    <a:pt x="260" y="86"/>
                  </a:lnTo>
                  <a:lnTo>
                    <a:pt x="255" y="79"/>
                  </a:lnTo>
                  <a:lnTo>
                    <a:pt x="247" y="73"/>
                  </a:lnTo>
                  <a:lnTo>
                    <a:pt x="240" y="66"/>
                  </a:lnTo>
                  <a:lnTo>
                    <a:pt x="240" y="66"/>
                  </a:lnTo>
                  <a:lnTo>
                    <a:pt x="229" y="52"/>
                  </a:lnTo>
                  <a:lnTo>
                    <a:pt x="223" y="46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86" y="3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31" y="10"/>
                  </a:lnTo>
                  <a:lnTo>
                    <a:pt x="117" y="6"/>
                  </a:lnTo>
                  <a:lnTo>
                    <a:pt x="104" y="2"/>
                  </a:lnTo>
                  <a:lnTo>
                    <a:pt x="104" y="2"/>
                  </a:lnTo>
                  <a:lnTo>
                    <a:pt x="91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71" y="2"/>
                  </a:lnTo>
                  <a:lnTo>
                    <a:pt x="67" y="5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4" y="18"/>
                  </a:lnTo>
                  <a:lnTo>
                    <a:pt x="50" y="25"/>
                  </a:lnTo>
                  <a:lnTo>
                    <a:pt x="47" y="33"/>
                  </a:lnTo>
                  <a:lnTo>
                    <a:pt x="43" y="40"/>
                  </a:lnTo>
                  <a:lnTo>
                    <a:pt x="43" y="40"/>
                  </a:lnTo>
                  <a:lnTo>
                    <a:pt x="38" y="43"/>
                  </a:lnTo>
                  <a:lnTo>
                    <a:pt x="36" y="46"/>
                  </a:lnTo>
                  <a:lnTo>
                    <a:pt x="31" y="46"/>
                  </a:lnTo>
                  <a:lnTo>
                    <a:pt x="27" y="45"/>
                  </a:lnTo>
                  <a:lnTo>
                    <a:pt x="27" y="45"/>
                  </a:lnTo>
                  <a:lnTo>
                    <a:pt x="26" y="49"/>
                  </a:lnTo>
                  <a:lnTo>
                    <a:pt x="21" y="52"/>
                  </a:lnTo>
                  <a:lnTo>
                    <a:pt x="17" y="56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7" y="60"/>
                  </a:lnTo>
                  <a:lnTo>
                    <a:pt x="3" y="63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6"/>
                  </a:lnTo>
                  <a:lnTo>
                    <a:pt x="1" y="80"/>
                  </a:lnTo>
                  <a:lnTo>
                    <a:pt x="6" y="89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0" y="100"/>
                  </a:lnTo>
                  <a:lnTo>
                    <a:pt x="9" y="106"/>
                  </a:lnTo>
                  <a:lnTo>
                    <a:pt x="7" y="110"/>
                  </a:lnTo>
                  <a:lnTo>
                    <a:pt x="6" y="114"/>
                  </a:lnTo>
                  <a:lnTo>
                    <a:pt x="7" y="119"/>
                  </a:lnTo>
                  <a:lnTo>
                    <a:pt x="10" y="123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23" y="133"/>
                  </a:lnTo>
                  <a:lnTo>
                    <a:pt x="28" y="138"/>
                  </a:lnTo>
                  <a:lnTo>
                    <a:pt x="33" y="147"/>
                  </a:lnTo>
                  <a:lnTo>
                    <a:pt x="36" y="154"/>
                  </a:lnTo>
                  <a:lnTo>
                    <a:pt x="36" y="154"/>
                  </a:lnTo>
                  <a:lnTo>
                    <a:pt x="43" y="153"/>
                  </a:lnTo>
                  <a:lnTo>
                    <a:pt x="51" y="151"/>
                  </a:lnTo>
                  <a:lnTo>
                    <a:pt x="60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71" y="154"/>
                  </a:lnTo>
                  <a:lnTo>
                    <a:pt x="74" y="156"/>
                  </a:lnTo>
                  <a:lnTo>
                    <a:pt x="75" y="158"/>
                  </a:lnTo>
                  <a:lnTo>
                    <a:pt x="75" y="161"/>
                  </a:lnTo>
                  <a:lnTo>
                    <a:pt x="74" y="168"/>
                  </a:lnTo>
                  <a:lnTo>
                    <a:pt x="75" y="171"/>
                  </a:lnTo>
                  <a:lnTo>
                    <a:pt x="77" y="174"/>
                  </a:lnTo>
                  <a:lnTo>
                    <a:pt x="77" y="174"/>
                  </a:lnTo>
                  <a:lnTo>
                    <a:pt x="81" y="177"/>
                  </a:lnTo>
                  <a:lnTo>
                    <a:pt x="85" y="178"/>
                  </a:lnTo>
                  <a:lnTo>
                    <a:pt x="90" y="180"/>
                  </a:lnTo>
                  <a:lnTo>
                    <a:pt x="94" y="178"/>
                  </a:lnTo>
                  <a:lnTo>
                    <a:pt x="101" y="177"/>
                  </a:lnTo>
                  <a:lnTo>
                    <a:pt x="105" y="177"/>
                  </a:lnTo>
                  <a:lnTo>
                    <a:pt x="108" y="178"/>
                  </a:lnTo>
                  <a:lnTo>
                    <a:pt x="108" y="178"/>
                  </a:lnTo>
                  <a:lnTo>
                    <a:pt x="124" y="185"/>
                  </a:lnTo>
                  <a:lnTo>
                    <a:pt x="141" y="191"/>
                  </a:lnTo>
                  <a:lnTo>
                    <a:pt x="158" y="195"/>
                  </a:lnTo>
                  <a:lnTo>
                    <a:pt x="166" y="197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82" y="197"/>
                  </a:lnTo>
                  <a:lnTo>
                    <a:pt x="189" y="193"/>
                  </a:lnTo>
                  <a:lnTo>
                    <a:pt x="202" y="184"/>
                  </a:lnTo>
                  <a:lnTo>
                    <a:pt x="202" y="184"/>
                  </a:lnTo>
                  <a:lnTo>
                    <a:pt x="212" y="180"/>
                  </a:lnTo>
                  <a:lnTo>
                    <a:pt x="223" y="177"/>
                  </a:lnTo>
                  <a:lnTo>
                    <a:pt x="233" y="178"/>
                  </a:lnTo>
                  <a:lnTo>
                    <a:pt x="245" y="180"/>
                  </a:lnTo>
                  <a:lnTo>
                    <a:pt x="245" y="180"/>
                  </a:lnTo>
                  <a:lnTo>
                    <a:pt x="252" y="181"/>
                  </a:lnTo>
                  <a:lnTo>
                    <a:pt x="256" y="180"/>
                  </a:lnTo>
                  <a:lnTo>
                    <a:pt x="257" y="177"/>
                  </a:lnTo>
                  <a:lnTo>
                    <a:pt x="259" y="174"/>
                  </a:lnTo>
                  <a:lnTo>
                    <a:pt x="257" y="166"/>
                  </a:lnTo>
                  <a:lnTo>
                    <a:pt x="257" y="161"/>
                  </a:lnTo>
                  <a:lnTo>
                    <a:pt x="259" y="157"/>
                  </a:lnTo>
                  <a:lnTo>
                    <a:pt x="259" y="157"/>
                  </a:lnTo>
                  <a:lnTo>
                    <a:pt x="260" y="156"/>
                  </a:lnTo>
                  <a:lnTo>
                    <a:pt x="263" y="156"/>
                  </a:lnTo>
                  <a:lnTo>
                    <a:pt x="270" y="157"/>
                  </a:lnTo>
                  <a:lnTo>
                    <a:pt x="270" y="157"/>
                  </a:lnTo>
                  <a:lnTo>
                    <a:pt x="272" y="143"/>
                  </a:lnTo>
                  <a:lnTo>
                    <a:pt x="270" y="127"/>
                  </a:lnTo>
                  <a:lnTo>
                    <a:pt x="269" y="111"/>
                  </a:lnTo>
                  <a:lnTo>
                    <a:pt x="264" y="96"/>
                  </a:lnTo>
                  <a:lnTo>
                    <a:pt x="264" y="9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CustomShape 61"/>
            <p:cNvSpPr/>
            <p:nvPr/>
          </p:nvSpPr>
          <p:spPr>
            <a:xfrm>
              <a:off x="3137400" y="4871160"/>
              <a:ext cx="218880" cy="266400"/>
            </a:xfrm>
            <a:custGeom>
              <a:avLst/>
              <a:gdLst/>
              <a:ahLst/>
              <a:rect l="l" t="t" r="r" b="b"/>
              <a:pathLst>
                <a:path w="171" h="208">
                  <a:moveTo>
                    <a:pt x="118" y="9"/>
                  </a:moveTo>
                  <a:lnTo>
                    <a:pt x="118" y="9"/>
                  </a:lnTo>
                  <a:lnTo>
                    <a:pt x="117" y="14"/>
                  </a:lnTo>
                  <a:lnTo>
                    <a:pt x="114" y="18"/>
                  </a:lnTo>
                  <a:lnTo>
                    <a:pt x="110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76" y="20"/>
                  </a:lnTo>
                  <a:lnTo>
                    <a:pt x="70" y="20"/>
                  </a:lnTo>
                  <a:lnTo>
                    <a:pt x="60" y="16"/>
                  </a:lnTo>
                  <a:lnTo>
                    <a:pt x="47" y="10"/>
                  </a:lnTo>
                  <a:lnTo>
                    <a:pt x="42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0"/>
                  </a:lnTo>
                  <a:lnTo>
                    <a:pt x="19" y="13"/>
                  </a:lnTo>
                  <a:lnTo>
                    <a:pt x="17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23"/>
                  </a:lnTo>
                  <a:lnTo>
                    <a:pt x="19" y="28"/>
                  </a:lnTo>
                  <a:lnTo>
                    <a:pt x="22" y="33"/>
                  </a:lnTo>
                  <a:lnTo>
                    <a:pt x="25" y="40"/>
                  </a:lnTo>
                  <a:lnTo>
                    <a:pt x="25" y="40"/>
                  </a:lnTo>
                  <a:lnTo>
                    <a:pt x="29" y="53"/>
                  </a:lnTo>
                  <a:lnTo>
                    <a:pt x="30" y="58"/>
                  </a:lnTo>
                  <a:lnTo>
                    <a:pt x="30" y="63"/>
                  </a:lnTo>
                  <a:lnTo>
                    <a:pt x="29" y="68"/>
                  </a:lnTo>
                  <a:lnTo>
                    <a:pt x="26" y="73"/>
                  </a:lnTo>
                  <a:lnTo>
                    <a:pt x="22" y="77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5" y="87"/>
                  </a:lnTo>
                  <a:lnTo>
                    <a:pt x="2" y="88"/>
                  </a:lnTo>
                  <a:lnTo>
                    <a:pt x="2" y="90"/>
                  </a:lnTo>
                  <a:lnTo>
                    <a:pt x="0" y="92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5" y="102"/>
                  </a:lnTo>
                  <a:lnTo>
                    <a:pt x="9" y="108"/>
                  </a:lnTo>
                  <a:lnTo>
                    <a:pt x="16" y="121"/>
                  </a:lnTo>
                  <a:lnTo>
                    <a:pt x="16" y="121"/>
                  </a:lnTo>
                  <a:lnTo>
                    <a:pt x="20" y="128"/>
                  </a:lnTo>
                  <a:lnTo>
                    <a:pt x="26" y="134"/>
                  </a:lnTo>
                  <a:lnTo>
                    <a:pt x="26" y="134"/>
                  </a:lnTo>
                  <a:lnTo>
                    <a:pt x="30" y="139"/>
                  </a:lnTo>
                  <a:lnTo>
                    <a:pt x="33" y="145"/>
                  </a:lnTo>
                  <a:lnTo>
                    <a:pt x="34" y="152"/>
                  </a:lnTo>
                  <a:lnTo>
                    <a:pt x="37" y="158"/>
                  </a:lnTo>
                  <a:lnTo>
                    <a:pt x="37" y="158"/>
                  </a:lnTo>
                  <a:lnTo>
                    <a:pt x="40" y="161"/>
                  </a:lnTo>
                  <a:lnTo>
                    <a:pt x="43" y="162"/>
                  </a:lnTo>
                  <a:lnTo>
                    <a:pt x="47" y="164"/>
                  </a:lnTo>
                  <a:lnTo>
                    <a:pt x="49" y="165"/>
                  </a:lnTo>
                  <a:lnTo>
                    <a:pt x="50" y="166"/>
                  </a:lnTo>
                  <a:lnTo>
                    <a:pt x="50" y="171"/>
                  </a:lnTo>
                  <a:lnTo>
                    <a:pt x="49" y="176"/>
                  </a:lnTo>
                  <a:lnTo>
                    <a:pt x="49" y="176"/>
                  </a:lnTo>
                  <a:lnTo>
                    <a:pt x="49" y="182"/>
                  </a:lnTo>
                  <a:lnTo>
                    <a:pt x="49" y="186"/>
                  </a:lnTo>
                  <a:lnTo>
                    <a:pt x="52" y="198"/>
                  </a:lnTo>
                  <a:lnTo>
                    <a:pt x="52" y="198"/>
                  </a:lnTo>
                  <a:lnTo>
                    <a:pt x="54" y="199"/>
                  </a:lnTo>
                  <a:lnTo>
                    <a:pt x="57" y="199"/>
                  </a:lnTo>
                  <a:lnTo>
                    <a:pt x="63" y="198"/>
                  </a:lnTo>
                  <a:lnTo>
                    <a:pt x="70" y="196"/>
                  </a:lnTo>
                  <a:lnTo>
                    <a:pt x="74" y="195"/>
                  </a:lnTo>
                  <a:lnTo>
                    <a:pt x="74" y="195"/>
                  </a:lnTo>
                  <a:lnTo>
                    <a:pt x="77" y="196"/>
                  </a:lnTo>
                  <a:lnTo>
                    <a:pt x="80" y="199"/>
                  </a:lnTo>
                  <a:lnTo>
                    <a:pt x="84" y="208"/>
                  </a:lnTo>
                  <a:lnTo>
                    <a:pt x="84" y="208"/>
                  </a:lnTo>
                  <a:lnTo>
                    <a:pt x="86" y="205"/>
                  </a:lnTo>
                  <a:lnTo>
                    <a:pt x="89" y="202"/>
                  </a:lnTo>
                  <a:lnTo>
                    <a:pt x="96" y="201"/>
                  </a:lnTo>
                  <a:lnTo>
                    <a:pt x="104" y="198"/>
                  </a:lnTo>
                  <a:lnTo>
                    <a:pt x="110" y="196"/>
                  </a:lnTo>
                  <a:lnTo>
                    <a:pt x="110" y="196"/>
                  </a:lnTo>
                  <a:lnTo>
                    <a:pt x="114" y="196"/>
                  </a:lnTo>
                  <a:lnTo>
                    <a:pt x="120" y="196"/>
                  </a:lnTo>
                  <a:lnTo>
                    <a:pt x="133" y="202"/>
                  </a:lnTo>
                  <a:lnTo>
                    <a:pt x="143" y="206"/>
                  </a:lnTo>
                  <a:lnTo>
                    <a:pt x="147" y="206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199"/>
                  </a:lnTo>
                  <a:lnTo>
                    <a:pt x="148" y="195"/>
                  </a:lnTo>
                  <a:lnTo>
                    <a:pt x="152" y="183"/>
                  </a:lnTo>
                  <a:lnTo>
                    <a:pt x="152" y="183"/>
                  </a:lnTo>
                  <a:lnTo>
                    <a:pt x="154" y="181"/>
                  </a:lnTo>
                  <a:lnTo>
                    <a:pt x="157" y="179"/>
                  </a:lnTo>
                  <a:lnTo>
                    <a:pt x="161" y="176"/>
                  </a:lnTo>
                  <a:lnTo>
                    <a:pt x="167" y="172"/>
                  </a:lnTo>
                  <a:lnTo>
                    <a:pt x="168" y="171"/>
                  </a:lnTo>
                  <a:lnTo>
                    <a:pt x="170" y="168"/>
                  </a:lnTo>
                  <a:lnTo>
                    <a:pt x="170" y="168"/>
                  </a:lnTo>
                  <a:lnTo>
                    <a:pt x="171" y="161"/>
                  </a:lnTo>
                  <a:lnTo>
                    <a:pt x="171" y="158"/>
                  </a:lnTo>
                  <a:lnTo>
                    <a:pt x="168" y="156"/>
                  </a:lnTo>
                  <a:lnTo>
                    <a:pt x="164" y="155"/>
                  </a:lnTo>
                  <a:lnTo>
                    <a:pt x="157" y="155"/>
                  </a:lnTo>
                  <a:lnTo>
                    <a:pt x="152" y="155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7" y="152"/>
                  </a:lnTo>
                  <a:lnTo>
                    <a:pt x="145" y="149"/>
                  </a:lnTo>
                  <a:lnTo>
                    <a:pt x="147" y="146"/>
                  </a:lnTo>
                  <a:lnTo>
                    <a:pt x="148" y="145"/>
                  </a:lnTo>
                  <a:lnTo>
                    <a:pt x="148" y="145"/>
                  </a:lnTo>
                  <a:lnTo>
                    <a:pt x="151" y="144"/>
                  </a:lnTo>
                  <a:lnTo>
                    <a:pt x="154" y="145"/>
                  </a:lnTo>
                  <a:lnTo>
                    <a:pt x="158" y="145"/>
                  </a:lnTo>
                  <a:lnTo>
                    <a:pt x="161" y="145"/>
                  </a:lnTo>
                  <a:lnTo>
                    <a:pt x="161" y="145"/>
                  </a:lnTo>
                  <a:lnTo>
                    <a:pt x="164" y="144"/>
                  </a:lnTo>
                  <a:lnTo>
                    <a:pt x="167" y="142"/>
                  </a:lnTo>
                  <a:lnTo>
                    <a:pt x="168" y="137"/>
                  </a:lnTo>
                  <a:lnTo>
                    <a:pt x="167" y="129"/>
                  </a:lnTo>
                  <a:lnTo>
                    <a:pt x="167" y="124"/>
                  </a:lnTo>
                  <a:lnTo>
                    <a:pt x="167" y="124"/>
                  </a:lnTo>
                  <a:lnTo>
                    <a:pt x="164" y="117"/>
                  </a:lnTo>
                  <a:lnTo>
                    <a:pt x="161" y="111"/>
                  </a:lnTo>
                  <a:lnTo>
                    <a:pt x="160" y="108"/>
                  </a:lnTo>
                  <a:lnTo>
                    <a:pt x="161" y="105"/>
                  </a:lnTo>
                  <a:lnTo>
                    <a:pt x="162" y="102"/>
                  </a:lnTo>
                  <a:lnTo>
                    <a:pt x="165" y="100"/>
                  </a:lnTo>
                  <a:lnTo>
                    <a:pt x="165" y="100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67" y="91"/>
                  </a:lnTo>
                  <a:lnTo>
                    <a:pt x="162" y="82"/>
                  </a:lnTo>
                  <a:lnTo>
                    <a:pt x="157" y="77"/>
                  </a:lnTo>
                  <a:lnTo>
                    <a:pt x="150" y="71"/>
                  </a:lnTo>
                  <a:lnTo>
                    <a:pt x="150" y="71"/>
                  </a:lnTo>
                  <a:lnTo>
                    <a:pt x="144" y="67"/>
                  </a:lnTo>
                  <a:lnTo>
                    <a:pt x="141" y="63"/>
                  </a:lnTo>
                  <a:lnTo>
                    <a:pt x="140" y="58"/>
                  </a:lnTo>
                  <a:lnTo>
                    <a:pt x="141" y="54"/>
                  </a:lnTo>
                  <a:lnTo>
                    <a:pt x="143" y="50"/>
                  </a:lnTo>
                  <a:lnTo>
                    <a:pt x="144" y="44"/>
                  </a:lnTo>
                  <a:lnTo>
                    <a:pt x="143" y="38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35" y="26"/>
                  </a:lnTo>
                  <a:lnTo>
                    <a:pt x="134" y="18"/>
                  </a:lnTo>
                  <a:lnTo>
                    <a:pt x="135" y="11"/>
                  </a:lnTo>
                  <a:lnTo>
                    <a:pt x="137" y="9"/>
                  </a:lnTo>
                  <a:lnTo>
                    <a:pt x="138" y="6"/>
                  </a:lnTo>
                  <a:lnTo>
                    <a:pt x="138" y="6"/>
                  </a:lnTo>
                  <a:lnTo>
                    <a:pt x="133" y="3"/>
                  </a:lnTo>
                  <a:lnTo>
                    <a:pt x="125" y="0"/>
                  </a:lnTo>
                  <a:lnTo>
                    <a:pt x="123" y="0"/>
                  </a:lnTo>
                  <a:lnTo>
                    <a:pt x="121" y="1"/>
                  </a:lnTo>
                  <a:lnTo>
                    <a:pt x="120" y="4"/>
                  </a:lnTo>
                  <a:lnTo>
                    <a:pt x="118" y="9"/>
                  </a:lnTo>
                  <a:lnTo>
                    <a:pt x="118" y="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1" name="CustomShape 62"/>
            <p:cNvSpPr/>
            <p:nvPr/>
          </p:nvSpPr>
          <p:spPr>
            <a:xfrm>
              <a:off x="3066840" y="5000760"/>
              <a:ext cx="136800" cy="194760"/>
            </a:xfrm>
            <a:custGeom>
              <a:avLst/>
              <a:gdLst/>
              <a:ahLst/>
              <a:rect l="l" t="t" r="r" b="b"/>
              <a:pathLst>
                <a:path w="107" h="152">
                  <a:moveTo>
                    <a:pt x="34" y="13"/>
                  </a:moveTo>
                  <a:lnTo>
                    <a:pt x="34" y="13"/>
                  </a:lnTo>
                  <a:lnTo>
                    <a:pt x="30" y="10"/>
                  </a:lnTo>
                  <a:lnTo>
                    <a:pt x="27" y="11"/>
                  </a:lnTo>
                  <a:lnTo>
                    <a:pt x="24" y="16"/>
                  </a:lnTo>
                  <a:lnTo>
                    <a:pt x="23" y="20"/>
                  </a:lnTo>
                  <a:lnTo>
                    <a:pt x="23" y="31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21" y="44"/>
                  </a:lnTo>
                  <a:lnTo>
                    <a:pt x="23" y="48"/>
                  </a:lnTo>
                  <a:lnTo>
                    <a:pt x="26" y="54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27" y="61"/>
                  </a:lnTo>
                  <a:lnTo>
                    <a:pt x="24" y="64"/>
                  </a:lnTo>
                  <a:lnTo>
                    <a:pt x="20" y="70"/>
                  </a:lnTo>
                  <a:lnTo>
                    <a:pt x="14" y="77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6" y="94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6" y="128"/>
                  </a:lnTo>
                  <a:lnTo>
                    <a:pt x="6" y="128"/>
                  </a:lnTo>
                  <a:lnTo>
                    <a:pt x="6" y="124"/>
                  </a:lnTo>
                  <a:lnTo>
                    <a:pt x="6" y="124"/>
                  </a:lnTo>
                  <a:lnTo>
                    <a:pt x="13" y="128"/>
                  </a:lnTo>
                  <a:lnTo>
                    <a:pt x="16" y="134"/>
                  </a:lnTo>
                  <a:lnTo>
                    <a:pt x="17" y="138"/>
                  </a:lnTo>
                  <a:lnTo>
                    <a:pt x="17" y="148"/>
                  </a:lnTo>
                  <a:lnTo>
                    <a:pt x="17" y="148"/>
                  </a:lnTo>
                  <a:lnTo>
                    <a:pt x="18" y="151"/>
                  </a:lnTo>
                  <a:lnTo>
                    <a:pt x="20" y="152"/>
                  </a:lnTo>
                  <a:lnTo>
                    <a:pt x="23" y="152"/>
                  </a:lnTo>
                  <a:lnTo>
                    <a:pt x="24" y="149"/>
                  </a:lnTo>
                  <a:lnTo>
                    <a:pt x="33" y="142"/>
                  </a:lnTo>
                  <a:lnTo>
                    <a:pt x="33" y="142"/>
                  </a:lnTo>
                  <a:lnTo>
                    <a:pt x="35" y="141"/>
                  </a:lnTo>
                  <a:lnTo>
                    <a:pt x="38" y="141"/>
                  </a:lnTo>
                  <a:lnTo>
                    <a:pt x="44" y="145"/>
                  </a:lnTo>
                  <a:lnTo>
                    <a:pt x="48" y="148"/>
                  </a:lnTo>
                  <a:lnTo>
                    <a:pt x="51" y="148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5" y="144"/>
                  </a:lnTo>
                  <a:lnTo>
                    <a:pt x="55" y="139"/>
                  </a:lnTo>
                  <a:lnTo>
                    <a:pt x="57" y="131"/>
                  </a:lnTo>
                  <a:lnTo>
                    <a:pt x="57" y="114"/>
                  </a:lnTo>
                  <a:lnTo>
                    <a:pt x="57" y="114"/>
                  </a:lnTo>
                  <a:lnTo>
                    <a:pt x="58" y="105"/>
                  </a:lnTo>
                  <a:lnTo>
                    <a:pt x="61" y="100"/>
                  </a:lnTo>
                  <a:lnTo>
                    <a:pt x="68" y="95"/>
                  </a:lnTo>
                  <a:lnTo>
                    <a:pt x="75" y="92"/>
                  </a:lnTo>
                  <a:lnTo>
                    <a:pt x="82" y="91"/>
                  </a:lnTo>
                  <a:lnTo>
                    <a:pt x="91" y="91"/>
                  </a:lnTo>
                  <a:lnTo>
                    <a:pt x="99" y="92"/>
                  </a:lnTo>
                  <a:lnTo>
                    <a:pt x="105" y="95"/>
                  </a:lnTo>
                  <a:lnTo>
                    <a:pt x="105" y="95"/>
                  </a:lnTo>
                  <a:lnTo>
                    <a:pt x="107" y="97"/>
                  </a:lnTo>
                  <a:lnTo>
                    <a:pt x="107" y="97"/>
                  </a:lnTo>
                  <a:lnTo>
                    <a:pt x="104" y="85"/>
                  </a:lnTo>
                  <a:lnTo>
                    <a:pt x="104" y="81"/>
                  </a:lnTo>
                  <a:lnTo>
                    <a:pt x="104" y="75"/>
                  </a:lnTo>
                  <a:lnTo>
                    <a:pt x="104" y="75"/>
                  </a:lnTo>
                  <a:lnTo>
                    <a:pt x="105" y="70"/>
                  </a:lnTo>
                  <a:lnTo>
                    <a:pt x="105" y="65"/>
                  </a:lnTo>
                  <a:lnTo>
                    <a:pt x="104" y="64"/>
                  </a:lnTo>
                  <a:lnTo>
                    <a:pt x="102" y="63"/>
                  </a:lnTo>
                  <a:lnTo>
                    <a:pt x="98" y="61"/>
                  </a:lnTo>
                  <a:lnTo>
                    <a:pt x="95" y="60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89" y="51"/>
                  </a:lnTo>
                  <a:lnTo>
                    <a:pt x="88" y="44"/>
                  </a:lnTo>
                  <a:lnTo>
                    <a:pt x="85" y="38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75" y="27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65" y="1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7" y="3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0"/>
                  </a:lnTo>
                  <a:lnTo>
                    <a:pt x="45" y="14"/>
                  </a:lnTo>
                  <a:lnTo>
                    <a:pt x="43" y="16"/>
                  </a:lnTo>
                  <a:lnTo>
                    <a:pt x="40" y="16"/>
                  </a:lnTo>
                  <a:lnTo>
                    <a:pt x="37" y="14"/>
                  </a:lnTo>
                  <a:lnTo>
                    <a:pt x="34" y="13"/>
                  </a:lnTo>
                  <a:lnTo>
                    <a:pt x="34" y="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2" name="CustomShape 63"/>
            <p:cNvSpPr/>
            <p:nvPr/>
          </p:nvSpPr>
          <p:spPr>
            <a:xfrm>
              <a:off x="2811600" y="5030280"/>
              <a:ext cx="186840" cy="275400"/>
            </a:xfrm>
            <a:custGeom>
              <a:avLst/>
              <a:gdLst/>
              <a:ahLst/>
              <a:rect l="l" t="t" r="r" b="b"/>
              <a:pathLst>
                <a:path w="146" h="215">
                  <a:moveTo>
                    <a:pt x="146" y="138"/>
                  </a:moveTo>
                  <a:lnTo>
                    <a:pt x="146" y="138"/>
                  </a:lnTo>
                  <a:lnTo>
                    <a:pt x="146" y="135"/>
                  </a:lnTo>
                  <a:lnTo>
                    <a:pt x="145" y="133"/>
                  </a:lnTo>
                  <a:lnTo>
                    <a:pt x="139" y="129"/>
                  </a:lnTo>
                  <a:lnTo>
                    <a:pt x="124" y="122"/>
                  </a:lnTo>
                  <a:lnTo>
                    <a:pt x="116" y="119"/>
                  </a:lnTo>
                  <a:lnTo>
                    <a:pt x="111" y="114"/>
                  </a:lnTo>
                  <a:lnTo>
                    <a:pt x="111" y="112"/>
                  </a:lnTo>
                  <a:lnTo>
                    <a:pt x="111" y="108"/>
                  </a:lnTo>
                  <a:lnTo>
                    <a:pt x="112" y="105"/>
                  </a:lnTo>
                  <a:lnTo>
                    <a:pt x="115" y="102"/>
                  </a:lnTo>
                  <a:lnTo>
                    <a:pt x="115" y="102"/>
                  </a:lnTo>
                  <a:lnTo>
                    <a:pt x="119" y="96"/>
                  </a:lnTo>
                  <a:lnTo>
                    <a:pt x="122" y="91"/>
                  </a:lnTo>
                  <a:lnTo>
                    <a:pt x="128" y="77"/>
                  </a:lnTo>
                  <a:lnTo>
                    <a:pt x="129" y="68"/>
                  </a:lnTo>
                  <a:lnTo>
                    <a:pt x="129" y="61"/>
                  </a:lnTo>
                  <a:lnTo>
                    <a:pt x="129" y="5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16" y="51"/>
                  </a:lnTo>
                  <a:lnTo>
                    <a:pt x="105" y="52"/>
                  </a:lnTo>
                  <a:lnTo>
                    <a:pt x="101" y="51"/>
                  </a:lnTo>
                  <a:lnTo>
                    <a:pt x="97" y="48"/>
                  </a:lnTo>
                  <a:lnTo>
                    <a:pt x="94" y="44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0"/>
                  </a:lnTo>
                  <a:lnTo>
                    <a:pt x="94" y="2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88" y="3"/>
                  </a:lnTo>
                  <a:lnTo>
                    <a:pt x="77" y="8"/>
                  </a:lnTo>
                  <a:lnTo>
                    <a:pt x="65" y="15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7" y="25"/>
                  </a:lnTo>
                  <a:lnTo>
                    <a:pt x="54" y="30"/>
                  </a:lnTo>
                  <a:lnTo>
                    <a:pt x="52" y="34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3" y="41"/>
                  </a:lnTo>
                  <a:lnTo>
                    <a:pt x="37" y="44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24" y="62"/>
                  </a:lnTo>
                  <a:lnTo>
                    <a:pt x="16" y="74"/>
                  </a:lnTo>
                  <a:lnTo>
                    <a:pt x="8" y="85"/>
                  </a:lnTo>
                  <a:lnTo>
                    <a:pt x="7" y="91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7" y="102"/>
                  </a:lnTo>
                  <a:lnTo>
                    <a:pt x="8" y="108"/>
                  </a:lnTo>
                  <a:lnTo>
                    <a:pt x="10" y="112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121"/>
                  </a:lnTo>
                  <a:lnTo>
                    <a:pt x="8" y="12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0" y="145"/>
                  </a:lnTo>
                  <a:lnTo>
                    <a:pt x="0" y="152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4" y="162"/>
                  </a:lnTo>
                  <a:lnTo>
                    <a:pt x="8" y="166"/>
                  </a:lnTo>
                  <a:lnTo>
                    <a:pt x="11" y="166"/>
                  </a:lnTo>
                  <a:lnTo>
                    <a:pt x="14" y="168"/>
                  </a:lnTo>
                  <a:lnTo>
                    <a:pt x="21" y="166"/>
                  </a:lnTo>
                  <a:lnTo>
                    <a:pt x="25" y="166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65" y="179"/>
                  </a:lnTo>
                  <a:lnTo>
                    <a:pt x="82" y="188"/>
                  </a:lnTo>
                  <a:lnTo>
                    <a:pt x="89" y="192"/>
                  </a:lnTo>
                  <a:lnTo>
                    <a:pt x="98" y="199"/>
                  </a:lnTo>
                  <a:lnTo>
                    <a:pt x="98" y="199"/>
                  </a:lnTo>
                  <a:lnTo>
                    <a:pt x="105" y="206"/>
                  </a:lnTo>
                  <a:lnTo>
                    <a:pt x="114" y="213"/>
                  </a:lnTo>
                  <a:lnTo>
                    <a:pt x="118" y="215"/>
                  </a:lnTo>
                  <a:lnTo>
                    <a:pt x="122" y="215"/>
                  </a:lnTo>
                  <a:lnTo>
                    <a:pt x="128" y="215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6" y="206"/>
                  </a:lnTo>
                  <a:lnTo>
                    <a:pt x="138" y="203"/>
                  </a:lnTo>
                  <a:lnTo>
                    <a:pt x="142" y="196"/>
                  </a:lnTo>
                  <a:lnTo>
                    <a:pt x="142" y="196"/>
                  </a:lnTo>
                  <a:lnTo>
                    <a:pt x="135" y="189"/>
                  </a:lnTo>
                  <a:lnTo>
                    <a:pt x="132" y="183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29" y="170"/>
                  </a:lnTo>
                  <a:lnTo>
                    <a:pt x="131" y="165"/>
                  </a:lnTo>
                  <a:lnTo>
                    <a:pt x="132" y="160"/>
                  </a:lnTo>
                  <a:lnTo>
                    <a:pt x="136" y="156"/>
                  </a:lnTo>
                  <a:lnTo>
                    <a:pt x="143" y="149"/>
                  </a:lnTo>
                  <a:lnTo>
                    <a:pt x="145" y="143"/>
                  </a:lnTo>
                  <a:lnTo>
                    <a:pt x="146" y="138"/>
                  </a:lnTo>
                  <a:lnTo>
                    <a:pt x="146" y="13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3" name="CustomShape 64"/>
            <p:cNvSpPr/>
            <p:nvPr/>
          </p:nvSpPr>
          <p:spPr>
            <a:xfrm>
              <a:off x="2798640" y="4922640"/>
              <a:ext cx="180360" cy="167760"/>
            </a:xfrm>
            <a:custGeom>
              <a:avLst/>
              <a:gdLst/>
              <a:ahLst/>
              <a:rect l="l" t="t" r="r" b="b"/>
              <a:pathLst>
                <a:path w="141" h="131">
                  <a:moveTo>
                    <a:pt x="135" y="33"/>
                  </a:moveTo>
                  <a:lnTo>
                    <a:pt x="135" y="33"/>
                  </a:lnTo>
                  <a:lnTo>
                    <a:pt x="138" y="30"/>
                  </a:lnTo>
                  <a:lnTo>
                    <a:pt x="141" y="25"/>
                  </a:lnTo>
                  <a:lnTo>
                    <a:pt x="141" y="23"/>
                  </a:lnTo>
                  <a:lnTo>
                    <a:pt x="141" y="20"/>
                  </a:lnTo>
                  <a:lnTo>
                    <a:pt x="138" y="14"/>
                  </a:lnTo>
                  <a:lnTo>
                    <a:pt x="132" y="10"/>
                  </a:lnTo>
                  <a:lnTo>
                    <a:pt x="124" y="5"/>
                  </a:lnTo>
                  <a:lnTo>
                    <a:pt x="115" y="4"/>
                  </a:lnTo>
                  <a:lnTo>
                    <a:pt x="108" y="3"/>
                  </a:lnTo>
                  <a:lnTo>
                    <a:pt x="101" y="1"/>
                  </a:lnTo>
                  <a:lnTo>
                    <a:pt x="101" y="1"/>
                  </a:lnTo>
                  <a:lnTo>
                    <a:pt x="102" y="5"/>
                  </a:lnTo>
                  <a:lnTo>
                    <a:pt x="102" y="7"/>
                  </a:lnTo>
                  <a:lnTo>
                    <a:pt x="102" y="10"/>
                  </a:lnTo>
                  <a:lnTo>
                    <a:pt x="101" y="11"/>
                  </a:lnTo>
                  <a:lnTo>
                    <a:pt x="95" y="13"/>
                  </a:lnTo>
                  <a:lnTo>
                    <a:pt x="88" y="14"/>
                  </a:lnTo>
                  <a:lnTo>
                    <a:pt x="72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53" y="14"/>
                  </a:lnTo>
                  <a:lnTo>
                    <a:pt x="41" y="11"/>
                  </a:lnTo>
                  <a:lnTo>
                    <a:pt x="31" y="7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7" y="34"/>
                  </a:lnTo>
                  <a:lnTo>
                    <a:pt x="3" y="45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10" y="64"/>
                  </a:lnTo>
                  <a:lnTo>
                    <a:pt x="16" y="68"/>
                  </a:lnTo>
                  <a:lnTo>
                    <a:pt x="21" y="72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28" y="82"/>
                  </a:lnTo>
                  <a:lnTo>
                    <a:pt x="30" y="89"/>
                  </a:lnTo>
                  <a:lnTo>
                    <a:pt x="31" y="97"/>
                  </a:lnTo>
                  <a:lnTo>
                    <a:pt x="33" y="99"/>
                  </a:lnTo>
                  <a:lnTo>
                    <a:pt x="34" y="101"/>
                  </a:lnTo>
                  <a:lnTo>
                    <a:pt x="34" y="101"/>
                  </a:lnTo>
                  <a:lnTo>
                    <a:pt x="43" y="104"/>
                  </a:lnTo>
                  <a:lnTo>
                    <a:pt x="45" y="106"/>
                  </a:lnTo>
                  <a:lnTo>
                    <a:pt x="45" y="108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1" y="116"/>
                  </a:lnTo>
                  <a:lnTo>
                    <a:pt x="40" y="121"/>
                  </a:lnTo>
                  <a:lnTo>
                    <a:pt x="40" y="126"/>
                  </a:lnTo>
                  <a:lnTo>
                    <a:pt x="41" y="131"/>
                  </a:lnTo>
                  <a:lnTo>
                    <a:pt x="41" y="131"/>
                  </a:lnTo>
                  <a:lnTo>
                    <a:pt x="45" y="128"/>
                  </a:lnTo>
                  <a:lnTo>
                    <a:pt x="50" y="126"/>
                  </a:lnTo>
                  <a:lnTo>
                    <a:pt x="54" y="124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62" y="118"/>
                  </a:lnTo>
                  <a:lnTo>
                    <a:pt x="64" y="114"/>
                  </a:lnTo>
                  <a:lnTo>
                    <a:pt x="67" y="109"/>
                  </a:lnTo>
                  <a:lnTo>
                    <a:pt x="68" y="104"/>
                  </a:lnTo>
                  <a:lnTo>
                    <a:pt x="68" y="104"/>
                  </a:lnTo>
                  <a:lnTo>
                    <a:pt x="75" y="99"/>
                  </a:lnTo>
                  <a:lnTo>
                    <a:pt x="87" y="92"/>
                  </a:lnTo>
                  <a:lnTo>
                    <a:pt x="98" y="87"/>
                  </a:lnTo>
                  <a:lnTo>
                    <a:pt x="108" y="84"/>
                  </a:lnTo>
                  <a:lnTo>
                    <a:pt x="108" y="84"/>
                  </a:lnTo>
                  <a:lnTo>
                    <a:pt x="107" y="85"/>
                  </a:lnTo>
                  <a:lnTo>
                    <a:pt x="107" y="85"/>
                  </a:lnTo>
                  <a:lnTo>
                    <a:pt x="115" y="75"/>
                  </a:lnTo>
                  <a:lnTo>
                    <a:pt x="121" y="64"/>
                  </a:lnTo>
                  <a:lnTo>
                    <a:pt x="121" y="64"/>
                  </a:lnTo>
                  <a:lnTo>
                    <a:pt x="124" y="57"/>
                  </a:lnTo>
                  <a:lnTo>
                    <a:pt x="126" y="48"/>
                  </a:lnTo>
                  <a:lnTo>
                    <a:pt x="131" y="40"/>
                  </a:lnTo>
                  <a:lnTo>
                    <a:pt x="132" y="35"/>
                  </a:lnTo>
                  <a:lnTo>
                    <a:pt x="135" y="33"/>
                  </a:lnTo>
                  <a:lnTo>
                    <a:pt x="135" y="3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4" name="CustomShape 65"/>
            <p:cNvSpPr/>
            <p:nvPr/>
          </p:nvSpPr>
          <p:spPr>
            <a:xfrm>
              <a:off x="3114000" y="4534920"/>
              <a:ext cx="263880" cy="362880"/>
            </a:xfrm>
            <a:custGeom>
              <a:avLst/>
              <a:gdLst/>
              <a:ahLst/>
              <a:rect l="l" t="t" r="r" b="b"/>
              <a:pathLst>
                <a:path w="206" h="283">
                  <a:moveTo>
                    <a:pt x="199" y="88"/>
                  </a:moveTo>
                  <a:lnTo>
                    <a:pt x="199" y="88"/>
                  </a:lnTo>
                  <a:lnTo>
                    <a:pt x="189" y="66"/>
                  </a:lnTo>
                  <a:lnTo>
                    <a:pt x="178" y="43"/>
                  </a:lnTo>
                  <a:lnTo>
                    <a:pt x="178" y="43"/>
                  </a:lnTo>
                  <a:lnTo>
                    <a:pt x="172" y="34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2" y="27"/>
                  </a:lnTo>
                  <a:lnTo>
                    <a:pt x="158" y="30"/>
                  </a:lnTo>
                  <a:lnTo>
                    <a:pt x="155" y="33"/>
                  </a:lnTo>
                  <a:lnTo>
                    <a:pt x="152" y="39"/>
                  </a:lnTo>
                  <a:lnTo>
                    <a:pt x="152" y="39"/>
                  </a:lnTo>
                  <a:lnTo>
                    <a:pt x="149" y="44"/>
                  </a:lnTo>
                  <a:lnTo>
                    <a:pt x="145" y="47"/>
                  </a:lnTo>
                  <a:lnTo>
                    <a:pt x="142" y="49"/>
                  </a:lnTo>
                  <a:lnTo>
                    <a:pt x="138" y="47"/>
                  </a:lnTo>
                  <a:lnTo>
                    <a:pt x="135" y="44"/>
                  </a:lnTo>
                  <a:lnTo>
                    <a:pt x="132" y="40"/>
                  </a:lnTo>
                  <a:lnTo>
                    <a:pt x="131" y="36"/>
                  </a:lnTo>
                  <a:lnTo>
                    <a:pt x="131" y="30"/>
                  </a:lnTo>
                  <a:lnTo>
                    <a:pt x="131" y="30"/>
                  </a:lnTo>
                  <a:lnTo>
                    <a:pt x="129" y="22"/>
                  </a:lnTo>
                  <a:lnTo>
                    <a:pt x="125" y="9"/>
                  </a:lnTo>
                  <a:lnTo>
                    <a:pt x="124" y="4"/>
                  </a:lnTo>
                  <a:lnTo>
                    <a:pt x="121" y="2"/>
                  </a:lnTo>
                  <a:lnTo>
                    <a:pt x="118" y="0"/>
                  </a:lnTo>
                  <a:lnTo>
                    <a:pt x="115" y="3"/>
                  </a:lnTo>
                  <a:lnTo>
                    <a:pt x="115" y="3"/>
                  </a:lnTo>
                  <a:lnTo>
                    <a:pt x="114" y="6"/>
                  </a:lnTo>
                  <a:lnTo>
                    <a:pt x="109" y="6"/>
                  </a:lnTo>
                  <a:lnTo>
                    <a:pt x="101" y="4"/>
                  </a:lnTo>
                  <a:lnTo>
                    <a:pt x="94" y="2"/>
                  </a:lnTo>
                  <a:lnTo>
                    <a:pt x="91" y="2"/>
                  </a:lnTo>
                  <a:lnTo>
                    <a:pt x="91" y="2"/>
                  </a:lnTo>
                  <a:lnTo>
                    <a:pt x="89" y="4"/>
                  </a:lnTo>
                  <a:lnTo>
                    <a:pt x="91" y="7"/>
                  </a:lnTo>
                  <a:lnTo>
                    <a:pt x="92" y="12"/>
                  </a:lnTo>
                  <a:lnTo>
                    <a:pt x="94" y="13"/>
                  </a:lnTo>
                  <a:lnTo>
                    <a:pt x="92" y="14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2" y="20"/>
                  </a:lnTo>
                  <a:lnTo>
                    <a:pt x="81" y="23"/>
                  </a:lnTo>
                  <a:lnTo>
                    <a:pt x="77" y="30"/>
                  </a:lnTo>
                  <a:lnTo>
                    <a:pt x="75" y="32"/>
                  </a:lnTo>
                  <a:lnTo>
                    <a:pt x="72" y="33"/>
                  </a:lnTo>
                  <a:lnTo>
                    <a:pt x="70" y="32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58" y="22"/>
                  </a:lnTo>
                  <a:lnTo>
                    <a:pt x="50" y="12"/>
                  </a:lnTo>
                  <a:lnTo>
                    <a:pt x="45" y="9"/>
                  </a:lnTo>
                  <a:lnTo>
                    <a:pt x="41" y="6"/>
                  </a:lnTo>
                  <a:lnTo>
                    <a:pt x="37" y="7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0" y="19"/>
                  </a:lnTo>
                  <a:lnTo>
                    <a:pt x="27" y="22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9"/>
                  </a:lnTo>
                  <a:lnTo>
                    <a:pt x="23" y="34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50"/>
                  </a:lnTo>
                  <a:lnTo>
                    <a:pt x="20" y="54"/>
                  </a:lnTo>
                  <a:lnTo>
                    <a:pt x="23" y="57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4"/>
                  </a:lnTo>
                  <a:lnTo>
                    <a:pt x="21" y="68"/>
                  </a:lnTo>
                  <a:lnTo>
                    <a:pt x="17" y="78"/>
                  </a:lnTo>
                  <a:lnTo>
                    <a:pt x="16" y="81"/>
                  </a:lnTo>
                  <a:lnTo>
                    <a:pt x="16" y="84"/>
                  </a:lnTo>
                  <a:lnTo>
                    <a:pt x="18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7" y="84"/>
                  </a:lnTo>
                  <a:lnTo>
                    <a:pt x="30" y="86"/>
                  </a:lnTo>
                  <a:lnTo>
                    <a:pt x="37" y="90"/>
                  </a:lnTo>
                  <a:lnTo>
                    <a:pt x="38" y="91"/>
                  </a:lnTo>
                  <a:lnTo>
                    <a:pt x="40" y="94"/>
                  </a:lnTo>
                  <a:lnTo>
                    <a:pt x="38" y="96"/>
                  </a:lnTo>
                  <a:lnTo>
                    <a:pt x="35" y="98"/>
                  </a:lnTo>
                  <a:lnTo>
                    <a:pt x="35" y="98"/>
                  </a:lnTo>
                  <a:lnTo>
                    <a:pt x="24" y="100"/>
                  </a:lnTo>
                  <a:lnTo>
                    <a:pt x="21" y="101"/>
                  </a:lnTo>
                  <a:lnTo>
                    <a:pt x="20" y="103"/>
                  </a:lnTo>
                  <a:lnTo>
                    <a:pt x="18" y="105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20" y="120"/>
                  </a:lnTo>
                  <a:lnTo>
                    <a:pt x="21" y="130"/>
                  </a:lnTo>
                  <a:lnTo>
                    <a:pt x="21" y="135"/>
                  </a:lnTo>
                  <a:lnTo>
                    <a:pt x="20" y="140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3" y="147"/>
                  </a:lnTo>
                  <a:lnTo>
                    <a:pt x="6" y="150"/>
                  </a:lnTo>
                  <a:lnTo>
                    <a:pt x="3" y="154"/>
                  </a:lnTo>
                  <a:lnTo>
                    <a:pt x="3" y="158"/>
                  </a:lnTo>
                  <a:lnTo>
                    <a:pt x="4" y="164"/>
                  </a:lnTo>
                  <a:lnTo>
                    <a:pt x="7" y="174"/>
                  </a:lnTo>
                  <a:lnTo>
                    <a:pt x="7" y="178"/>
                  </a:lnTo>
                  <a:lnTo>
                    <a:pt x="4" y="182"/>
                  </a:lnTo>
                  <a:lnTo>
                    <a:pt x="4" y="182"/>
                  </a:lnTo>
                  <a:lnTo>
                    <a:pt x="1" y="185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4" y="195"/>
                  </a:lnTo>
                  <a:lnTo>
                    <a:pt x="4" y="195"/>
                  </a:lnTo>
                  <a:lnTo>
                    <a:pt x="6" y="198"/>
                  </a:lnTo>
                  <a:lnTo>
                    <a:pt x="7" y="202"/>
                  </a:lnTo>
                  <a:lnTo>
                    <a:pt x="7" y="208"/>
                  </a:lnTo>
                  <a:lnTo>
                    <a:pt x="7" y="214"/>
                  </a:lnTo>
                  <a:lnTo>
                    <a:pt x="6" y="221"/>
                  </a:lnTo>
                  <a:lnTo>
                    <a:pt x="6" y="221"/>
                  </a:lnTo>
                  <a:lnTo>
                    <a:pt x="7" y="225"/>
                  </a:lnTo>
                  <a:lnTo>
                    <a:pt x="10" y="229"/>
                  </a:lnTo>
                  <a:lnTo>
                    <a:pt x="21" y="238"/>
                  </a:lnTo>
                  <a:lnTo>
                    <a:pt x="44" y="253"/>
                  </a:lnTo>
                  <a:lnTo>
                    <a:pt x="44" y="253"/>
                  </a:lnTo>
                  <a:lnTo>
                    <a:pt x="47" y="258"/>
                  </a:lnTo>
                  <a:lnTo>
                    <a:pt x="48" y="261"/>
                  </a:lnTo>
                  <a:lnTo>
                    <a:pt x="47" y="263"/>
                  </a:lnTo>
                  <a:lnTo>
                    <a:pt x="41" y="265"/>
                  </a:lnTo>
                  <a:lnTo>
                    <a:pt x="41" y="265"/>
                  </a:lnTo>
                  <a:lnTo>
                    <a:pt x="38" y="268"/>
                  </a:lnTo>
                  <a:lnTo>
                    <a:pt x="35" y="269"/>
                  </a:lnTo>
                  <a:lnTo>
                    <a:pt x="35" y="272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40" y="273"/>
                  </a:lnTo>
                  <a:lnTo>
                    <a:pt x="44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60" y="272"/>
                  </a:lnTo>
                  <a:lnTo>
                    <a:pt x="65" y="272"/>
                  </a:lnTo>
                  <a:lnTo>
                    <a:pt x="78" y="278"/>
                  </a:lnTo>
                  <a:lnTo>
                    <a:pt x="88" y="282"/>
                  </a:lnTo>
                  <a:lnTo>
                    <a:pt x="94" y="282"/>
                  </a:lnTo>
                  <a:lnTo>
                    <a:pt x="98" y="280"/>
                  </a:lnTo>
                  <a:lnTo>
                    <a:pt x="98" y="280"/>
                  </a:lnTo>
                  <a:lnTo>
                    <a:pt x="122" y="283"/>
                  </a:lnTo>
                  <a:lnTo>
                    <a:pt x="122" y="283"/>
                  </a:lnTo>
                  <a:lnTo>
                    <a:pt x="128" y="283"/>
                  </a:lnTo>
                  <a:lnTo>
                    <a:pt x="132" y="280"/>
                  </a:lnTo>
                  <a:lnTo>
                    <a:pt x="135" y="276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38" y="266"/>
                  </a:lnTo>
                  <a:lnTo>
                    <a:pt x="139" y="263"/>
                  </a:lnTo>
                  <a:lnTo>
                    <a:pt x="141" y="262"/>
                  </a:lnTo>
                  <a:lnTo>
                    <a:pt x="143" y="262"/>
                  </a:lnTo>
                  <a:lnTo>
                    <a:pt x="151" y="265"/>
                  </a:lnTo>
                  <a:lnTo>
                    <a:pt x="156" y="268"/>
                  </a:lnTo>
                  <a:lnTo>
                    <a:pt x="156" y="268"/>
                  </a:lnTo>
                  <a:lnTo>
                    <a:pt x="163" y="263"/>
                  </a:lnTo>
                  <a:lnTo>
                    <a:pt x="163" y="263"/>
                  </a:lnTo>
                  <a:lnTo>
                    <a:pt x="169" y="262"/>
                  </a:lnTo>
                  <a:lnTo>
                    <a:pt x="173" y="258"/>
                  </a:lnTo>
                  <a:lnTo>
                    <a:pt x="178" y="255"/>
                  </a:lnTo>
                  <a:lnTo>
                    <a:pt x="179" y="251"/>
                  </a:lnTo>
                  <a:lnTo>
                    <a:pt x="179" y="251"/>
                  </a:lnTo>
                  <a:lnTo>
                    <a:pt x="178" y="251"/>
                  </a:lnTo>
                  <a:lnTo>
                    <a:pt x="178" y="251"/>
                  </a:lnTo>
                  <a:lnTo>
                    <a:pt x="166" y="245"/>
                  </a:lnTo>
                  <a:lnTo>
                    <a:pt x="166" y="245"/>
                  </a:lnTo>
                  <a:lnTo>
                    <a:pt x="158" y="239"/>
                  </a:lnTo>
                  <a:lnTo>
                    <a:pt x="145" y="228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32" y="208"/>
                  </a:lnTo>
                  <a:lnTo>
                    <a:pt x="138" y="202"/>
                  </a:lnTo>
                  <a:lnTo>
                    <a:pt x="151" y="195"/>
                  </a:lnTo>
                  <a:lnTo>
                    <a:pt x="151" y="195"/>
                  </a:lnTo>
                  <a:lnTo>
                    <a:pt x="170" y="181"/>
                  </a:lnTo>
                  <a:lnTo>
                    <a:pt x="189" y="165"/>
                  </a:lnTo>
                  <a:lnTo>
                    <a:pt x="189" y="165"/>
                  </a:lnTo>
                  <a:lnTo>
                    <a:pt x="195" y="158"/>
                  </a:lnTo>
                  <a:lnTo>
                    <a:pt x="199" y="151"/>
                  </a:lnTo>
                  <a:lnTo>
                    <a:pt x="200" y="144"/>
                  </a:lnTo>
                  <a:lnTo>
                    <a:pt x="203" y="135"/>
                  </a:lnTo>
                  <a:lnTo>
                    <a:pt x="203" y="135"/>
                  </a:lnTo>
                  <a:lnTo>
                    <a:pt x="206" y="123"/>
                  </a:lnTo>
                  <a:lnTo>
                    <a:pt x="206" y="113"/>
                  </a:lnTo>
                  <a:lnTo>
                    <a:pt x="203" y="101"/>
                  </a:lnTo>
                  <a:lnTo>
                    <a:pt x="199" y="88"/>
                  </a:lnTo>
                  <a:lnTo>
                    <a:pt x="199" y="88"/>
                  </a:lnTo>
                  <a:close/>
                </a:path>
              </a:pathLst>
            </a:custGeom>
            <a:solidFill>
              <a:srgbClr val="ffaf25"/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CustomShape 66"/>
            <p:cNvSpPr/>
            <p:nvPr/>
          </p:nvSpPr>
          <p:spPr>
            <a:xfrm>
              <a:off x="2912760" y="4543920"/>
              <a:ext cx="262440" cy="387360"/>
            </a:xfrm>
            <a:custGeom>
              <a:avLst/>
              <a:gdLst/>
              <a:ahLst/>
              <a:rect l="l" t="t" r="r" b="b"/>
              <a:pathLst>
                <a:path w="205" h="302">
                  <a:moveTo>
                    <a:pt x="157" y="0"/>
                  </a:moveTo>
                  <a:lnTo>
                    <a:pt x="157" y="0"/>
                  </a:lnTo>
                  <a:lnTo>
                    <a:pt x="154" y="6"/>
                  </a:lnTo>
                  <a:lnTo>
                    <a:pt x="151" y="10"/>
                  </a:lnTo>
                  <a:lnTo>
                    <a:pt x="147" y="13"/>
                  </a:lnTo>
                  <a:lnTo>
                    <a:pt x="144" y="16"/>
                  </a:lnTo>
                  <a:lnTo>
                    <a:pt x="136" y="19"/>
                  </a:lnTo>
                  <a:lnTo>
                    <a:pt x="126" y="23"/>
                  </a:lnTo>
                  <a:lnTo>
                    <a:pt x="126" y="23"/>
                  </a:lnTo>
                  <a:lnTo>
                    <a:pt x="120" y="27"/>
                  </a:lnTo>
                  <a:lnTo>
                    <a:pt x="117" y="32"/>
                  </a:lnTo>
                  <a:lnTo>
                    <a:pt x="113" y="37"/>
                  </a:lnTo>
                  <a:lnTo>
                    <a:pt x="111" y="43"/>
                  </a:lnTo>
                  <a:lnTo>
                    <a:pt x="107" y="54"/>
                  </a:lnTo>
                  <a:lnTo>
                    <a:pt x="106" y="60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99" y="73"/>
                  </a:lnTo>
                  <a:lnTo>
                    <a:pt x="97" y="80"/>
                  </a:lnTo>
                  <a:lnTo>
                    <a:pt x="96" y="84"/>
                  </a:lnTo>
                  <a:lnTo>
                    <a:pt x="93" y="86"/>
                  </a:lnTo>
                  <a:lnTo>
                    <a:pt x="89" y="87"/>
                  </a:lnTo>
                  <a:lnTo>
                    <a:pt x="84" y="89"/>
                  </a:lnTo>
                  <a:lnTo>
                    <a:pt x="84" y="89"/>
                  </a:lnTo>
                  <a:lnTo>
                    <a:pt x="79" y="89"/>
                  </a:lnTo>
                  <a:lnTo>
                    <a:pt x="76" y="90"/>
                  </a:lnTo>
                  <a:lnTo>
                    <a:pt x="74" y="93"/>
                  </a:lnTo>
                  <a:lnTo>
                    <a:pt x="73" y="97"/>
                  </a:lnTo>
                  <a:lnTo>
                    <a:pt x="73" y="104"/>
                  </a:lnTo>
                  <a:lnTo>
                    <a:pt x="72" y="108"/>
                  </a:lnTo>
                  <a:lnTo>
                    <a:pt x="69" y="113"/>
                  </a:lnTo>
                  <a:lnTo>
                    <a:pt x="69" y="113"/>
                  </a:lnTo>
                  <a:lnTo>
                    <a:pt x="66" y="117"/>
                  </a:lnTo>
                  <a:lnTo>
                    <a:pt x="64" y="121"/>
                  </a:lnTo>
                  <a:lnTo>
                    <a:pt x="64" y="127"/>
                  </a:lnTo>
                  <a:lnTo>
                    <a:pt x="66" y="133"/>
                  </a:lnTo>
                  <a:lnTo>
                    <a:pt x="67" y="144"/>
                  </a:lnTo>
                  <a:lnTo>
                    <a:pt x="69" y="150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7" y="161"/>
                  </a:lnTo>
                  <a:lnTo>
                    <a:pt x="64" y="165"/>
                  </a:lnTo>
                  <a:lnTo>
                    <a:pt x="62" y="168"/>
                  </a:lnTo>
                  <a:lnTo>
                    <a:pt x="57" y="172"/>
                  </a:lnTo>
                  <a:lnTo>
                    <a:pt x="49" y="178"/>
                  </a:lnTo>
                  <a:lnTo>
                    <a:pt x="39" y="185"/>
                  </a:lnTo>
                  <a:lnTo>
                    <a:pt x="39" y="185"/>
                  </a:lnTo>
                  <a:lnTo>
                    <a:pt x="33" y="190"/>
                  </a:lnTo>
                  <a:lnTo>
                    <a:pt x="23" y="192"/>
                  </a:lnTo>
                  <a:lnTo>
                    <a:pt x="15" y="195"/>
                  </a:lnTo>
                  <a:lnTo>
                    <a:pt x="12" y="197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5" y="209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3" y="222"/>
                  </a:lnTo>
                  <a:lnTo>
                    <a:pt x="6" y="224"/>
                  </a:lnTo>
                  <a:lnTo>
                    <a:pt x="6" y="228"/>
                  </a:lnTo>
                  <a:lnTo>
                    <a:pt x="5" y="232"/>
                  </a:lnTo>
                  <a:lnTo>
                    <a:pt x="5" y="232"/>
                  </a:lnTo>
                  <a:lnTo>
                    <a:pt x="3" y="239"/>
                  </a:lnTo>
                  <a:lnTo>
                    <a:pt x="2" y="246"/>
                  </a:lnTo>
                  <a:lnTo>
                    <a:pt x="3" y="252"/>
                  </a:lnTo>
                  <a:lnTo>
                    <a:pt x="6" y="258"/>
                  </a:lnTo>
                  <a:lnTo>
                    <a:pt x="10" y="264"/>
                  </a:lnTo>
                  <a:lnTo>
                    <a:pt x="16" y="269"/>
                  </a:lnTo>
                  <a:lnTo>
                    <a:pt x="29" y="278"/>
                  </a:lnTo>
                  <a:lnTo>
                    <a:pt x="43" y="286"/>
                  </a:lnTo>
                  <a:lnTo>
                    <a:pt x="59" y="292"/>
                  </a:lnTo>
                  <a:lnTo>
                    <a:pt x="84" y="300"/>
                  </a:lnTo>
                  <a:lnTo>
                    <a:pt x="84" y="300"/>
                  </a:lnTo>
                  <a:lnTo>
                    <a:pt x="93" y="302"/>
                  </a:lnTo>
                  <a:lnTo>
                    <a:pt x="101" y="300"/>
                  </a:lnTo>
                  <a:lnTo>
                    <a:pt x="110" y="299"/>
                  </a:lnTo>
                  <a:lnTo>
                    <a:pt x="118" y="296"/>
                  </a:lnTo>
                  <a:lnTo>
                    <a:pt x="137" y="291"/>
                  </a:lnTo>
                  <a:lnTo>
                    <a:pt x="153" y="285"/>
                  </a:lnTo>
                  <a:lnTo>
                    <a:pt x="153" y="285"/>
                  </a:lnTo>
                  <a:lnTo>
                    <a:pt x="161" y="281"/>
                  </a:lnTo>
                  <a:lnTo>
                    <a:pt x="171" y="275"/>
                  </a:lnTo>
                  <a:lnTo>
                    <a:pt x="182" y="271"/>
                  </a:lnTo>
                  <a:lnTo>
                    <a:pt x="187" y="271"/>
                  </a:lnTo>
                  <a:lnTo>
                    <a:pt x="192" y="269"/>
                  </a:lnTo>
                  <a:lnTo>
                    <a:pt x="192" y="269"/>
                  </a:lnTo>
                  <a:lnTo>
                    <a:pt x="192" y="268"/>
                  </a:lnTo>
                  <a:lnTo>
                    <a:pt x="192" y="268"/>
                  </a:lnTo>
                  <a:lnTo>
                    <a:pt x="192" y="265"/>
                  </a:lnTo>
                  <a:lnTo>
                    <a:pt x="192" y="262"/>
                  </a:lnTo>
                  <a:lnTo>
                    <a:pt x="195" y="261"/>
                  </a:lnTo>
                  <a:lnTo>
                    <a:pt x="198" y="258"/>
                  </a:lnTo>
                  <a:lnTo>
                    <a:pt x="198" y="258"/>
                  </a:lnTo>
                  <a:lnTo>
                    <a:pt x="204" y="256"/>
                  </a:lnTo>
                  <a:lnTo>
                    <a:pt x="205" y="254"/>
                  </a:lnTo>
                  <a:lnTo>
                    <a:pt x="204" y="251"/>
                  </a:lnTo>
                  <a:lnTo>
                    <a:pt x="201" y="246"/>
                  </a:lnTo>
                  <a:lnTo>
                    <a:pt x="201" y="246"/>
                  </a:lnTo>
                  <a:lnTo>
                    <a:pt x="178" y="231"/>
                  </a:lnTo>
                  <a:lnTo>
                    <a:pt x="167" y="222"/>
                  </a:lnTo>
                  <a:lnTo>
                    <a:pt x="164" y="218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4" y="207"/>
                  </a:lnTo>
                  <a:lnTo>
                    <a:pt x="164" y="201"/>
                  </a:lnTo>
                  <a:lnTo>
                    <a:pt x="164" y="195"/>
                  </a:lnTo>
                  <a:lnTo>
                    <a:pt x="163" y="191"/>
                  </a:lnTo>
                  <a:lnTo>
                    <a:pt x="161" y="188"/>
                  </a:lnTo>
                  <a:lnTo>
                    <a:pt x="161" y="188"/>
                  </a:lnTo>
                  <a:lnTo>
                    <a:pt x="157" y="184"/>
                  </a:lnTo>
                  <a:lnTo>
                    <a:pt x="157" y="181"/>
                  </a:lnTo>
                  <a:lnTo>
                    <a:pt x="158" y="178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4" y="171"/>
                  </a:lnTo>
                  <a:lnTo>
                    <a:pt x="164" y="167"/>
                  </a:lnTo>
                  <a:lnTo>
                    <a:pt x="161" y="157"/>
                  </a:lnTo>
                  <a:lnTo>
                    <a:pt x="160" y="151"/>
                  </a:lnTo>
                  <a:lnTo>
                    <a:pt x="160" y="147"/>
                  </a:lnTo>
                  <a:lnTo>
                    <a:pt x="163" y="143"/>
                  </a:lnTo>
                  <a:lnTo>
                    <a:pt x="170" y="140"/>
                  </a:lnTo>
                  <a:lnTo>
                    <a:pt x="170" y="140"/>
                  </a:lnTo>
                  <a:lnTo>
                    <a:pt x="174" y="137"/>
                  </a:lnTo>
                  <a:lnTo>
                    <a:pt x="177" y="133"/>
                  </a:lnTo>
                  <a:lnTo>
                    <a:pt x="178" y="128"/>
                  </a:lnTo>
                  <a:lnTo>
                    <a:pt x="178" y="123"/>
                  </a:lnTo>
                  <a:lnTo>
                    <a:pt x="177" y="113"/>
                  </a:lnTo>
                  <a:lnTo>
                    <a:pt x="175" y="103"/>
                  </a:lnTo>
                  <a:lnTo>
                    <a:pt x="175" y="103"/>
                  </a:lnTo>
                  <a:lnTo>
                    <a:pt x="175" y="98"/>
                  </a:lnTo>
                  <a:lnTo>
                    <a:pt x="177" y="96"/>
                  </a:lnTo>
                  <a:lnTo>
                    <a:pt x="178" y="94"/>
                  </a:lnTo>
                  <a:lnTo>
                    <a:pt x="181" y="93"/>
                  </a:lnTo>
                  <a:lnTo>
                    <a:pt x="192" y="91"/>
                  </a:lnTo>
                  <a:lnTo>
                    <a:pt x="192" y="91"/>
                  </a:lnTo>
                  <a:lnTo>
                    <a:pt x="195" y="89"/>
                  </a:lnTo>
                  <a:lnTo>
                    <a:pt x="197" y="87"/>
                  </a:lnTo>
                  <a:lnTo>
                    <a:pt x="195" y="84"/>
                  </a:lnTo>
                  <a:lnTo>
                    <a:pt x="194" y="83"/>
                  </a:lnTo>
                  <a:lnTo>
                    <a:pt x="187" y="79"/>
                  </a:lnTo>
                  <a:lnTo>
                    <a:pt x="184" y="77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75" y="79"/>
                  </a:lnTo>
                  <a:lnTo>
                    <a:pt x="173" y="77"/>
                  </a:lnTo>
                  <a:lnTo>
                    <a:pt x="173" y="74"/>
                  </a:lnTo>
                  <a:lnTo>
                    <a:pt x="174" y="71"/>
                  </a:lnTo>
                  <a:lnTo>
                    <a:pt x="178" y="61"/>
                  </a:lnTo>
                  <a:lnTo>
                    <a:pt x="181" y="57"/>
                  </a:lnTo>
                  <a:lnTo>
                    <a:pt x="181" y="53"/>
                  </a:lnTo>
                  <a:lnTo>
                    <a:pt x="181" y="53"/>
                  </a:lnTo>
                  <a:lnTo>
                    <a:pt x="180" y="50"/>
                  </a:lnTo>
                  <a:lnTo>
                    <a:pt x="177" y="47"/>
                  </a:lnTo>
                  <a:lnTo>
                    <a:pt x="175" y="43"/>
                  </a:lnTo>
                  <a:lnTo>
                    <a:pt x="175" y="40"/>
                  </a:lnTo>
                  <a:lnTo>
                    <a:pt x="175" y="40"/>
                  </a:lnTo>
                  <a:lnTo>
                    <a:pt x="180" y="29"/>
                  </a:lnTo>
                  <a:lnTo>
                    <a:pt x="180" y="23"/>
                  </a:lnTo>
                  <a:lnTo>
                    <a:pt x="180" y="17"/>
                  </a:lnTo>
                  <a:lnTo>
                    <a:pt x="180" y="17"/>
                  </a:lnTo>
                  <a:lnTo>
                    <a:pt x="168" y="12"/>
                  </a:lnTo>
                  <a:lnTo>
                    <a:pt x="163" y="6"/>
                  </a:lnTo>
                  <a:lnTo>
                    <a:pt x="157" y="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6" name="CustomShape 67"/>
            <p:cNvSpPr/>
            <p:nvPr/>
          </p:nvSpPr>
          <p:spPr>
            <a:xfrm>
              <a:off x="3114000" y="4474800"/>
              <a:ext cx="212400" cy="122760"/>
            </a:xfrm>
            <a:custGeom>
              <a:avLst/>
              <a:gdLst/>
              <a:ahLst/>
              <a:rect l="l" t="t" r="r" b="b"/>
              <a:pathLst>
                <a:path w="166" h="96">
                  <a:moveTo>
                    <a:pt x="88" y="10"/>
                  </a:moveTo>
                  <a:lnTo>
                    <a:pt x="88" y="10"/>
                  </a:lnTo>
                  <a:lnTo>
                    <a:pt x="80" y="12"/>
                  </a:lnTo>
                  <a:lnTo>
                    <a:pt x="77" y="12"/>
                  </a:lnTo>
                  <a:lnTo>
                    <a:pt x="74" y="10"/>
                  </a:lnTo>
                  <a:lnTo>
                    <a:pt x="68" y="5"/>
                  </a:lnTo>
                  <a:lnTo>
                    <a:pt x="68" y="5"/>
                  </a:lnTo>
                  <a:lnTo>
                    <a:pt x="65" y="2"/>
                  </a:lnTo>
                  <a:lnTo>
                    <a:pt x="62" y="0"/>
                  </a:lnTo>
                  <a:lnTo>
                    <a:pt x="57" y="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34" y="10"/>
                  </a:lnTo>
                  <a:lnTo>
                    <a:pt x="25" y="16"/>
                  </a:lnTo>
                  <a:lnTo>
                    <a:pt x="20" y="2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42"/>
                  </a:lnTo>
                  <a:lnTo>
                    <a:pt x="11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3" y="44"/>
                  </a:lnTo>
                  <a:lnTo>
                    <a:pt x="1" y="47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60"/>
                  </a:lnTo>
                  <a:lnTo>
                    <a:pt x="11" y="66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7" y="69"/>
                  </a:lnTo>
                  <a:lnTo>
                    <a:pt x="30" y="66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7" y="54"/>
                  </a:lnTo>
                  <a:lnTo>
                    <a:pt x="41" y="53"/>
                  </a:lnTo>
                  <a:lnTo>
                    <a:pt x="45" y="56"/>
                  </a:lnTo>
                  <a:lnTo>
                    <a:pt x="50" y="59"/>
                  </a:lnTo>
                  <a:lnTo>
                    <a:pt x="58" y="69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70" y="79"/>
                  </a:lnTo>
                  <a:lnTo>
                    <a:pt x="72" y="80"/>
                  </a:lnTo>
                  <a:lnTo>
                    <a:pt x="75" y="79"/>
                  </a:lnTo>
                  <a:lnTo>
                    <a:pt x="77" y="77"/>
                  </a:lnTo>
                  <a:lnTo>
                    <a:pt x="81" y="70"/>
                  </a:lnTo>
                  <a:lnTo>
                    <a:pt x="82" y="67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92" y="61"/>
                  </a:lnTo>
                  <a:lnTo>
                    <a:pt x="94" y="60"/>
                  </a:lnTo>
                  <a:lnTo>
                    <a:pt x="92" y="59"/>
                  </a:lnTo>
                  <a:lnTo>
                    <a:pt x="91" y="54"/>
                  </a:lnTo>
                  <a:lnTo>
                    <a:pt x="89" y="51"/>
                  </a:lnTo>
                  <a:lnTo>
                    <a:pt x="91" y="49"/>
                  </a:lnTo>
                  <a:lnTo>
                    <a:pt x="91" y="49"/>
                  </a:lnTo>
                  <a:lnTo>
                    <a:pt x="94" y="49"/>
                  </a:lnTo>
                  <a:lnTo>
                    <a:pt x="101" y="51"/>
                  </a:lnTo>
                  <a:lnTo>
                    <a:pt x="109" y="53"/>
                  </a:lnTo>
                  <a:lnTo>
                    <a:pt x="114" y="53"/>
                  </a:lnTo>
                  <a:lnTo>
                    <a:pt x="115" y="50"/>
                  </a:lnTo>
                  <a:lnTo>
                    <a:pt x="115" y="50"/>
                  </a:lnTo>
                  <a:lnTo>
                    <a:pt x="118" y="47"/>
                  </a:lnTo>
                  <a:lnTo>
                    <a:pt x="121" y="49"/>
                  </a:lnTo>
                  <a:lnTo>
                    <a:pt x="124" y="51"/>
                  </a:lnTo>
                  <a:lnTo>
                    <a:pt x="125" y="56"/>
                  </a:lnTo>
                  <a:lnTo>
                    <a:pt x="129" y="69"/>
                  </a:lnTo>
                  <a:lnTo>
                    <a:pt x="131" y="77"/>
                  </a:lnTo>
                  <a:lnTo>
                    <a:pt x="131" y="77"/>
                  </a:lnTo>
                  <a:lnTo>
                    <a:pt x="131" y="83"/>
                  </a:lnTo>
                  <a:lnTo>
                    <a:pt x="132" y="87"/>
                  </a:lnTo>
                  <a:lnTo>
                    <a:pt x="135" y="91"/>
                  </a:lnTo>
                  <a:lnTo>
                    <a:pt x="138" y="94"/>
                  </a:lnTo>
                  <a:lnTo>
                    <a:pt x="142" y="96"/>
                  </a:lnTo>
                  <a:lnTo>
                    <a:pt x="145" y="94"/>
                  </a:lnTo>
                  <a:lnTo>
                    <a:pt x="149" y="91"/>
                  </a:lnTo>
                  <a:lnTo>
                    <a:pt x="152" y="86"/>
                  </a:lnTo>
                  <a:lnTo>
                    <a:pt x="152" y="86"/>
                  </a:lnTo>
                  <a:lnTo>
                    <a:pt x="155" y="80"/>
                  </a:lnTo>
                  <a:lnTo>
                    <a:pt x="158" y="77"/>
                  </a:lnTo>
                  <a:lnTo>
                    <a:pt x="162" y="74"/>
                  </a:lnTo>
                  <a:lnTo>
                    <a:pt x="166" y="73"/>
                  </a:lnTo>
                  <a:lnTo>
                    <a:pt x="166" y="73"/>
                  </a:lnTo>
                  <a:lnTo>
                    <a:pt x="152" y="59"/>
                  </a:lnTo>
                  <a:lnTo>
                    <a:pt x="138" y="44"/>
                  </a:lnTo>
                  <a:lnTo>
                    <a:pt x="138" y="44"/>
                  </a:lnTo>
                  <a:lnTo>
                    <a:pt x="131" y="36"/>
                  </a:lnTo>
                  <a:lnTo>
                    <a:pt x="125" y="27"/>
                  </a:lnTo>
                  <a:lnTo>
                    <a:pt x="125" y="27"/>
                  </a:lnTo>
                  <a:lnTo>
                    <a:pt x="121" y="20"/>
                  </a:lnTo>
                  <a:lnTo>
                    <a:pt x="119" y="16"/>
                  </a:lnTo>
                  <a:lnTo>
                    <a:pt x="115" y="14"/>
                  </a:lnTo>
                  <a:lnTo>
                    <a:pt x="115" y="14"/>
                  </a:lnTo>
                  <a:lnTo>
                    <a:pt x="102" y="13"/>
                  </a:lnTo>
                  <a:lnTo>
                    <a:pt x="95" y="13"/>
                  </a:lnTo>
                  <a:lnTo>
                    <a:pt x="92" y="12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8" y="10"/>
                  </a:lnTo>
                  <a:lnTo>
                    <a:pt x="88" y="1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7" name="CustomShape 68"/>
            <p:cNvSpPr/>
            <p:nvPr/>
          </p:nvSpPr>
          <p:spPr>
            <a:xfrm>
              <a:off x="2924280" y="4478760"/>
              <a:ext cx="218880" cy="134280"/>
            </a:xfrm>
            <a:custGeom>
              <a:avLst/>
              <a:gdLst/>
              <a:ahLst/>
              <a:rect l="l" t="t" r="r" b="b"/>
              <a:pathLst>
                <a:path w="171" h="105">
                  <a:moveTo>
                    <a:pt x="141" y="0"/>
                  </a:moveTo>
                  <a:lnTo>
                    <a:pt x="141" y="0"/>
                  </a:lnTo>
                  <a:lnTo>
                    <a:pt x="129" y="3"/>
                  </a:lnTo>
                  <a:lnTo>
                    <a:pt x="124" y="3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5" y="6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00" y="11"/>
                  </a:lnTo>
                  <a:lnTo>
                    <a:pt x="94" y="13"/>
                  </a:lnTo>
                  <a:lnTo>
                    <a:pt x="87" y="11"/>
                  </a:lnTo>
                  <a:lnTo>
                    <a:pt x="80" y="9"/>
                  </a:lnTo>
                  <a:lnTo>
                    <a:pt x="67" y="3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0" y="4"/>
                  </a:lnTo>
                  <a:lnTo>
                    <a:pt x="33" y="7"/>
                  </a:lnTo>
                  <a:lnTo>
                    <a:pt x="28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18" y="7"/>
                  </a:lnTo>
                  <a:lnTo>
                    <a:pt x="11" y="9"/>
                  </a:lnTo>
                  <a:lnTo>
                    <a:pt x="4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9" y="31"/>
                  </a:lnTo>
                  <a:lnTo>
                    <a:pt x="13" y="40"/>
                  </a:lnTo>
                  <a:lnTo>
                    <a:pt x="14" y="44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6"/>
                  </a:lnTo>
                  <a:lnTo>
                    <a:pt x="17" y="6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6" y="73"/>
                  </a:lnTo>
                  <a:lnTo>
                    <a:pt x="26" y="77"/>
                  </a:lnTo>
                  <a:lnTo>
                    <a:pt x="26" y="80"/>
                  </a:lnTo>
                  <a:lnTo>
                    <a:pt x="27" y="83"/>
                  </a:lnTo>
                  <a:lnTo>
                    <a:pt x="27" y="83"/>
                  </a:lnTo>
                  <a:lnTo>
                    <a:pt x="31" y="84"/>
                  </a:lnTo>
                  <a:lnTo>
                    <a:pt x="37" y="84"/>
                  </a:lnTo>
                  <a:lnTo>
                    <a:pt x="47" y="81"/>
                  </a:lnTo>
                  <a:lnTo>
                    <a:pt x="51" y="81"/>
                  </a:lnTo>
                  <a:lnTo>
                    <a:pt x="57" y="81"/>
                  </a:lnTo>
                  <a:lnTo>
                    <a:pt x="61" y="83"/>
                  </a:lnTo>
                  <a:lnTo>
                    <a:pt x="64" y="87"/>
                  </a:lnTo>
                  <a:lnTo>
                    <a:pt x="64" y="87"/>
                  </a:lnTo>
                  <a:lnTo>
                    <a:pt x="70" y="91"/>
                  </a:lnTo>
                  <a:lnTo>
                    <a:pt x="78" y="9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101" y="95"/>
                  </a:lnTo>
                  <a:lnTo>
                    <a:pt x="105" y="87"/>
                  </a:lnTo>
                  <a:lnTo>
                    <a:pt x="109" y="80"/>
                  </a:lnTo>
                  <a:lnTo>
                    <a:pt x="112" y="77"/>
                  </a:lnTo>
                  <a:lnTo>
                    <a:pt x="117" y="74"/>
                  </a:lnTo>
                  <a:lnTo>
                    <a:pt x="117" y="74"/>
                  </a:lnTo>
                  <a:lnTo>
                    <a:pt x="127" y="70"/>
                  </a:lnTo>
                  <a:lnTo>
                    <a:pt x="135" y="67"/>
                  </a:lnTo>
                  <a:lnTo>
                    <a:pt x="138" y="64"/>
                  </a:lnTo>
                  <a:lnTo>
                    <a:pt x="142" y="61"/>
                  </a:lnTo>
                  <a:lnTo>
                    <a:pt x="145" y="57"/>
                  </a:lnTo>
                  <a:lnTo>
                    <a:pt x="148" y="51"/>
                  </a:lnTo>
                  <a:lnTo>
                    <a:pt x="148" y="51"/>
                  </a:lnTo>
                  <a:lnTo>
                    <a:pt x="148" y="47"/>
                  </a:lnTo>
                  <a:lnTo>
                    <a:pt x="149" y="44"/>
                  </a:lnTo>
                  <a:lnTo>
                    <a:pt x="151" y="41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9" y="40"/>
                  </a:lnTo>
                  <a:lnTo>
                    <a:pt x="162" y="39"/>
                  </a:lnTo>
                  <a:lnTo>
                    <a:pt x="164" y="31"/>
                  </a:lnTo>
                  <a:lnTo>
                    <a:pt x="164" y="31"/>
                  </a:lnTo>
                  <a:lnTo>
                    <a:pt x="166" y="23"/>
                  </a:lnTo>
                  <a:lnTo>
                    <a:pt x="171" y="17"/>
                  </a:lnTo>
                  <a:lnTo>
                    <a:pt x="171" y="17"/>
                  </a:lnTo>
                  <a:lnTo>
                    <a:pt x="165" y="10"/>
                  </a:lnTo>
                  <a:lnTo>
                    <a:pt x="159" y="4"/>
                  </a:lnTo>
                  <a:lnTo>
                    <a:pt x="151" y="2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CustomShape 69"/>
            <p:cNvSpPr/>
            <p:nvPr/>
          </p:nvSpPr>
          <p:spPr>
            <a:xfrm>
              <a:off x="3080880" y="4071960"/>
              <a:ext cx="129240" cy="102240"/>
            </a:xfrm>
            <a:custGeom>
              <a:avLst/>
              <a:gdLst/>
              <a:ahLst/>
              <a:rect l="l" t="t" r="r" b="b"/>
              <a:pathLst>
                <a:path w="101" h="80">
                  <a:moveTo>
                    <a:pt x="0" y="61"/>
                  </a:moveTo>
                  <a:lnTo>
                    <a:pt x="0" y="6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6" y="68"/>
                  </a:lnTo>
                  <a:lnTo>
                    <a:pt x="12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30" y="67"/>
                  </a:lnTo>
                  <a:lnTo>
                    <a:pt x="36" y="65"/>
                  </a:lnTo>
                  <a:lnTo>
                    <a:pt x="46" y="65"/>
                  </a:lnTo>
                  <a:lnTo>
                    <a:pt x="54" y="67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81" y="77"/>
                  </a:lnTo>
                  <a:lnTo>
                    <a:pt x="90" y="80"/>
                  </a:lnTo>
                  <a:lnTo>
                    <a:pt x="98" y="80"/>
                  </a:lnTo>
                  <a:lnTo>
                    <a:pt x="98" y="80"/>
                  </a:lnTo>
                  <a:lnTo>
                    <a:pt x="100" y="78"/>
                  </a:lnTo>
                  <a:lnTo>
                    <a:pt x="101" y="74"/>
                  </a:lnTo>
                  <a:lnTo>
                    <a:pt x="101" y="62"/>
                  </a:lnTo>
                  <a:lnTo>
                    <a:pt x="101" y="62"/>
                  </a:lnTo>
                  <a:lnTo>
                    <a:pt x="90" y="58"/>
                  </a:lnTo>
                  <a:lnTo>
                    <a:pt x="78" y="53"/>
                  </a:lnTo>
                  <a:lnTo>
                    <a:pt x="70" y="45"/>
                  </a:lnTo>
                  <a:lnTo>
                    <a:pt x="61" y="37"/>
                  </a:lnTo>
                  <a:lnTo>
                    <a:pt x="54" y="28"/>
                  </a:lnTo>
                  <a:lnTo>
                    <a:pt x="47" y="20"/>
                  </a:lnTo>
                  <a:lnTo>
                    <a:pt x="42" y="1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4"/>
                  </a:lnTo>
                  <a:lnTo>
                    <a:pt x="23" y="11"/>
                  </a:lnTo>
                  <a:lnTo>
                    <a:pt x="17" y="17"/>
                  </a:lnTo>
                  <a:lnTo>
                    <a:pt x="12" y="25"/>
                  </a:lnTo>
                  <a:lnTo>
                    <a:pt x="7" y="33"/>
                  </a:lnTo>
                  <a:lnTo>
                    <a:pt x="5" y="43"/>
                  </a:lnTo>
                  <a:lnTo>
                    <a:pt x="2" y="5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9" name="CustomShape 70"/>
            <p:cNvSpPr/>
            <p:nvPr/>
          </p:nvSpPr>
          <p:spPr>
            <a:xfrm>
              <a:off x="2898720" y="3980880"/>
              <a:ext cx="228960" cy="176760"/>
            </a:xfrm>
            <a:custGeom>
              <a:avLst/>
              <a:gdLst/>
              <a:ahLst/>
              <a:rect l="l" t="t" r="r" b="b"/>
              <a:pathLst>
                <a:path w="179" h="138">
                  <a:moveTo>
                    <a:pt x="84" y="15"/>
                  </a:moveTo>
                  <a:lnTo>
                    <a:pt x="84" y="15"/>
                  </a:lnTo>
                  <a:lnTo>
                    <a:pt x="81" y="17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4" y="14"/>
                  </a:lnTo>
                  <a:lnTo>
                    <a:pt x="71" y="8"/>
                  </a:lnTo>
                  <a:lnTo>
                    <a:pt x="68" y="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51" y="10"/>
                  </a:lnTo>
                  <a:lnTo>
                    <a:pt x="38" y="14"/>
                  </a:lnTo>
                  <a:lnTo>
                    <a:pt x="24" y="17"/>
                  </a:lnTo>
                  <a:lnTo>
                    <a:pt x="17" y="18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6" y="24"/>
                  </a:lnTo>
                  <a:lnTo>
                    <a:pt x="2" y="32"/>
                  </a:lnTo>
                  <a:lnTo>
                    <a:pt x="2" y="37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4" y="47"/>
                  </a:lnTo>
                  <a:lnTo>
                    <a:pt x="4" y="47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6" y="58"/>
                  </a:lnTo>
                  <a:lnTo>
                    <a:pt x="3" y="62"/>
                  </a:lnTo>
                  <a:lnTo>
                    <a:pt x="2" y="65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10" y="79"/>
                  </a:lnTo>
                  <a:lnTo>
                    <a:pt x="16" y="89"/>
                  </a:lnTo>
                  <a:lnTo>
                    <a:pt x="16" y="89"/>
                  </a:lnTo>
                  <a:lnTo>
                    <a:pt x="19" y="96"/>
                  </a:lnTo>
                  <a:lnTo>
                    <a:pt x="19" y="104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23" y="118"/>
                  </a:lnTo>
                  <a:lnTo>
                    <a:pt x="29" y="118"/>
                  </a:lnTo>
                  <a:lnTo>
                    <a:pt x="34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4" y="121"/>
                  </a:lnTo>
                  <a:lnTo>
                    <a:pt x="50" y="124"/>
                  </a:lnTo>
                  <a:lnTo>
                    <a:pt x="54" y="125"/>
                  </a:lnTo>
                  <a:lnTo>
                    <a:pt x="57" y="125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70" y="121"/>
                  </a:lnTo>
                  <a:lnTo>
                    <a:pt x="73" y="121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81" y="124"/>
                  </a:lnTo>
                  <a:lnTo>
                    <a:pt x="83" y="122"/>
                  </a:lnTo>
                  <a:lnTo>
                    <a:pt x="85" y="118"/>
                  </a:lnTo>
                  <a:lnTo>
                    <a:pt x="88" y="112"/>
                  </a:lnTo>
                  <a:lnTo>
                    <a:pt x="90" y="111"/>
                  </a:lnTo>
                  <a:lnTo>
                    <a:pt x="93" y="111"/>
                  </a:lnTo>
                  <a:lnTo>
                    <a:pt x="93" y="111"/>
                  </a:lnTo>
                  <a:lnTo>
                    <a:pt x="98" y="112"/>
                  </a:lnTo>
                  <a:lnTo>
                    <a:pt x="104" y="116"/>
                  </a:lnTo>
                  <a:lnTo>
                    <a:pt x="117" y="129"/>
                  </a:lnTo>
                  <a:lnTo>
                    <a:pt x="124" y="133"/>
                  </a:lnTo>
                  <a:lnTo>
                    <a:pt x="129" y="136"/>
                  </a:lnTo>
                  <a:lnTo>
                    <a:pt x="134" y="138"/>
                  </a:lnTo>
                  <a:lnTo>
                    <a:pt x="137" y="136"/>
                  </a:lnTo>
                  <a:lnTo>
                    <a:pt x="139" y="135"/>
                  </a:lnTo>
                  <a:lnTo>
                    <a:pt x="142" y="132"/>
                  </a:lnTo>
                  <a:lnTo>
                    <a:pt x="142" y="132"/>
                  </a:lnTo>
                  <a:lnTo>
                    <a:pt x="144" y="122"/>
                  </a:lnTo>
                  <a:lnTo>
                    <a:pt x="147" y="114"/>
                  </a:lnTo>
                  <a:lnTo>
                    <a:pt x="149" y="104"/>
                  </a:lnTo>
                  <a:lnTo>
                    <a:pt x="154" y="96"/>
                  </a:lnTo>
                  <a:lnTo>
                    <a:pt x="159" y="88"/>
                  </a:lnTo>
                  <a:lnTo>
                    <a:pt x="165" y="82"/>
                  </a:lnTo>
                  <a:lnTo>
                    <a:pt x="172" y="75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74" y="52"/>
                  </a:lnTo>
                  <a:lnTo>
                    <a:pt x="169" y="32"/>
                  </a:lnTo>
                  <a:lnTo>
                    <a:pt x="169" y="32"/>
                  </a:lnTo>
                  <a:lnTo>
                    <a:pt x="155" y="41"/>
                  </a:lnTo>
                  <a:lnTo>
                    <a:pt x="155" y="41"/>
                  </a:lnTo>
                  <a:lnTo>
                    <a:pt x="151" y="28"/>
                  </a:lnTo>
                  <a:lnTo>
                    <a:pt x="148" y="20"/>
                  </a:lnTo>
                  <a:lnTo>
                    <a:pt x="147" y="17"/>
                  </a:lnTo>
                  <a:lnTo>
                    <a:pt x="142" y="15"/>
                  </a:lnTo>
                  <a:lnTo>
                    <a:pt x="138" y="14"/>
                  </a:lnTo>
                  <a:lnTo>
                    <a:pt x="131" y="13"/>
                  </a:lnTo>
                  <a:lnTo>
                    <a:pt x="131" y="13"/>
                  </a:lnTo>
                  <a:lnTo>
                    <a:pt x="129" y="11"/>
                  </a:lnTo>
                  <a:lnTo>
                    <a:pt x="128" y="10"/>
                  </a:lnTo>
                  <a:lnTo>
                    <a:pt x="127" y="5"/>
                  </a:lnTo>
                  <a:lnTo>
                    <a:pt x="127" y="3"/>
                  </a:lnTo>
                  <a:lnTo>
                    <a:pt x="125" y="1"/>
                  </a:lnTo>
                  <a:lnTo>
                    <a:pt x="121" y="1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12" y="3"/>
                  </a:lnTo>
                  <a:lnTo>
                    <a:pt x="107" y="3"/>
                  </a:lnTo>
                  <a:lnTo>
                    <a:pt x="102" y="1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1" y="7"/>
                  </a:lnTo>
                  <a:lnTo>
                    <a:pt x="84" y="15"/>
                  </a:lnTo>
                  <a:lnTo>
                    <a:pt x="84" y="1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CustomShape 71"/>
            <p:cNvSpPr/>
            <p:nvPr/>
          </p:nvSpPr>
          <p:spPr>
            <a:xfrm>
              <a:off x="2862720" y="3639240"/>
              <a:ext cx="245880" cy="363960"/>
            </a:xfrm>
            <a:custGeom>
              <a:avLst/>
              <a:gdLst/>
              <a:ahLst/>
              <a:rect l="l" t="t" r="r" b="b"/>
              <a:pathLst>
                <a:path w="192" h="284">
                  <a:moveTo>
                    <a:pt x="103" y="31"/>
                  </a:moveTo>
                  <a:lnTo>
                    <a:pt x="103" y="31"/>
                  </a:lnTo>
                  <a:lnTo>
                    <a:pt x="99" y="32"/>
                  </a:lnTo>
                  <a:lnTo>
                    <a:pt x="92" y="35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5" y="42"/>
                  </a:lnTo>
                  <a:lnTo>
                    <a:pt x="88" y="50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6" y="72"/>
                  </a:lnTo>
                  <a:lnTo>
                    <a:pt x="99" y="82"/>
                  </a:lnTo>
                  <a:lnTo>
                    <a:pt x="99" y="86"/>
                  </a:lnTo>
                  <a:lnTo>
                    <a:pt x="99" y="91"/>
                  </a:lnTo>
                  <a:lnTo>
                    <a:pt x="98" y="95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88" y="101"/>
                  </a:lnTo>
                  <a:lnTo>
                    <a:pt x="82" y="102"/>
                  </a:lnTo>
                  <a:lnTo>
                    <a:pt x="76" y="104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65" y="115"/>
                  </a:lnTo>
                  <a:lnTo>
                    <a:pt x="64" y="116"/>
                  </a:lnTo>
                  <a:lnTo>
                    <a:pt x="62" y="116"/>
                  </a:lnTo>
                  <a:lnTo>
                    <a:pt x="58" y="112"/>
                  </a:lnTo>
                  <a:lnTo>
                    <a:pt x="57" y="111"/>
                  </a:lnTo>
                  <a:lnTo>
                    <a:pt x="52" y="109"/>
                  </a:lnTo>
                  <a:lnTo>
                    <a:pt x="52" y="109"/>
                  </a:lnTo>
                  <a:lnTo>
                    <a:pt x="49" y="109"/>
                  </a:lnTo>
                  <a:lnTo>
                    <a:pt x="45" y="111"/>
                  </a:lnTo>
                  <a:lnTo>
                    <a:pt x="37" y="116"/>
                  </a:lnTo>
                  <a:lnTo>
                    <a:pt x="21" y="129"/>
                  </a:lnTo>
                  <a:lnTo>
                    <a:pt x="21" y="129"/>
                  </a:lnTo>
                  <a:lnTo>
                    <a:pt x="14" y="133"/>
                  </a:lnTo>
                  <a:lnTo>
                    <a:pt x="10" y="139"/>
                  </a:lnTo>
                  <a:lnTo>
                    <a:pt x="5" y="146"/>
                  </a:lnTo>
                  <a:lnTo>
                    <a:pt x="4" y="153"/>
                  </a:lnTo>
                  <a:lnTo>
                    <a:pt x="4" y="160"/>
                  </a:lnTo>
                  <a:lnTo>
                    <a:pt x="7" y="168"/>
                  </a:lnTo>
                  <a:lnTo>
                    <a:pt x="10" y="175"/>
                  </a:lnTo>
                  <a:lnTo>
                    <a:pt x="15" y="180"/>
                  </a:lnTo>
                  <a:lnTo>
                    <a:pt x="15" y="180"/>
                  </a:lnTo>
                  <a:lnTo>
                    <a:pt x="21" y="185"/>
                  </a:lnTo>
                  <a:lnTo>
                    <a:pt x="25" y="189"/>
                  </a:lnTo>
                  <a:lnTo>
                    <a:pt x="28" y="192"/>
                  </a:lnTo>
                  <a:lnTo>
                    <a:pt x="28" y="196"/>
                  </a:lnTo>
                  <a:lnTo>
                    <a:pt x="28" y="199"/>
                  </a:lnTo>
                  <a:lnTo>
                    <a:pt x="27" y="203"/>
                  </a:lnTo>
                  <a:lnTo>
                    <a:pt x="27" y="203"/>
                  </a:lnTo>
                  <a:lnTo>
                    <a:pt x="22" y="206"/>
                  </a:lnTo>
                  <a:lnTo>
                    <a:pt x="17" y="207"/>
                  </a:lnTo>
                  <a:lnTo>
                    <a:pt x="12" y="209"/>
                  </a:lnTo>
                  <a:lnTo>
                    <a:pt x="10" y="212"/>
                  </a:lnTo>
                  <a:lnTo>
                    <a:pt x="8" y="215"/>
                  </a:lnTo>
                  <a:lnTo>
                    <a:pt x="8" y="215"/>
                  </a:lnTo>
                  <a:lnTo>
                    <a:pt x="7" y="217"/>
                  </a:lnTo>
                  <a:lnTo>
                    <a:pt x="7" y="222"/>
                  </a:lnTo>
                  <a:lnTo>
                    <a:pt x="8" y="227"/>
                  </a:lnTo>
                  <a:lnTo>
                    <a:pt x="8" y="233"/>
                  </a:lnTo>
                  <a:lnTo>
                    <a:pt x="8" y="236"/>
                  </a:lnTo>
                  <a:lnTo>
                    <a:pt x="5" y="239"/>
                  </a:lnTo>
                  <a:lnTo>
                    <a:pt x="5" y="239"/>
                  </a:lnTo>
                  <a:lnTo>
                    <a:pt x="1" y="244"/>
                  </a:lnTo>
                  <a:lnTo>
                    <a:pt x="0" y="250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5" y="266"/>
                  </a:lnTo>
                  <a:lnTo>
                    <a:pt x="12" y="263"/>
                  </a:lnTo>
                  <a:lnTo>
                    <a:pt x="20" y="263"/>
                  </a:lnTo>
                  <a:lnTo>
                    <a:pt x="24" y="263"/>
                  </a:lnTo>
                  <a:lnTo>
                    <a:pt x="27" y="266"/>
                  </a:lnTo>
                  <a:lnTo>
                    <a:pt x="27" y="266"/>
                  </a:lnTo>
                  <a:lnTo>
                    <a:pt x="34" y="274"/>
                  </a:lnTo>
                  <a:lnTo>
                    <a:pt x="38" y="283"/>
                  </a:lnTo>
                  <a:lnTo>
                    <a:pt x="38" y="283"/>
                  </a:lnTo>
                  <a:lnTo>
                    <a:pt x="39" y="283"/>
                  </a:lnTo>
                  <a:lnTo>
                    <a:pt x="39" y="283"/>
                  </a:lnTo>
                  <a:lnTo>
                    <a:pt x="45" y="284"/>
                  </a:lnTo>
                  <a:lnTo>
                    <a:pt x="52" y="283"/>
                  </a:lnTo>
                  <a:lnTo>
                    <a:pt x="66" y="280"/>
                  </a:lnTo>
                  <a:lnTo>
                    <a:pt x="79" y="276"/>
                  </a:lnTo>
                  <a:lnTo>
                    <a:pt x="94" y="273"/>
                  </a:lnTo>
                  <a:lnTo>
                    <a:pt x="94" y="273"/>
                  </a:lnTo>
                  <a:lnTo>
                    <a:pt x="96" y="273"/>
                  </a:lnTo>
                  <a:lnTo>
                    <a:pt x="99" y="274"/>
                  </a:lnTo>
                  <a:lnTo>
                    <a:pt x="102" y="280"/>
                  </a:lnTo>
                  <a:lnTo>
                    <a:pt x="103" y="283"/>
                  </a:lnTo>
                  <a:lnTo>
                    <a:pt x="106" y="284"/>
                  </a:lnTo>
                  <a:lnTo>
                    <a:pt x="109" y="283"/>
                  </a:lnTo>
                  <a:lnTo>
                    <a:pt x="112" y="281"/>
                  </a:lnTo>
                  <a:lnTo>
                    <a:pt x="112" y="281"/>
                  </a:lnTo>
                  <a:lnTo>
                    <a:pt x="119" y="273"/>
                  </a:lnTo>
                  <a:lnTo>
                    <a:pt x="126" y="266"/>
                  </a:lnTo>
                  <a:lnTo>
                    <a:pt x="126" y="266"/>
                  </a:lnTo>
                  <a:lnTo>
                    <a:pt x="125" y="263"/>
                  </a:lnTo>
                  <a:lnTo>
                    <a:pt x="125" y="260"/>
                  </a:lnTo>
                  <a:lnTo>
                    <a:pt x="125" y="257"/>
                  </a:lnTo>
                  <a:lnTo>
                    <a:pt x="126" y="254"/>
                  </a:lnTo>
                  <a:lnTo>
                    <a:pt x="126" y="254"/>
                  </a:lnTo>
                  <a:lnTo>
                    <a:pt x="130" y="247"/>
                  </a:lnTo>
                  <a:lnTo>
                    <a:pt x="138" y="243"/>
                  </a:lnTo>
                  <a:lnTo>
                    <a:pt x="145" y="237"/>
                  </a:lnTo>
                  <a:lnTo>
                    <a:pt x="152" y="233"/>
                  </a:lnTo>
                  <a:lnTo>
                    <a:pt x="152" y="233"/>
                  </a:lnTo>
                  <a:lnTo>
                    <a:pt x="156" y="229"/>
                  </a:lnTo>
                  <a:lnTo>
                    <a:pt x="162" y="226"/>
                  </a:lnTo>
                  <a:lnTo>
                    <a:pt x="166" y="226"/>
                  </a:lnTo>
                  <a:lnTo>
                    <a:pt x="170" y="227"/>
                  </a:lnTo>
                  <a:lnTo>
                    <a:pt x="180" y="232"/>
                  </a:lnTo>
                  <a:lnTo>
                    <a:pt x="186" y="233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169"/>
                  </a:lnTo>
                  <a:lnTo>
                    <a:pt x="190" y="136"/>
                  </a:lnTo>
                  <a:lnTo>
                    <a:pt x="186" y="104"/>
                  </a:lnTo>
                  <a:lnTo>
                    <a:pt x="186" y="104"/>
                  </a:lnTo>
                  <a:lnTo>
                    <a:pt x="183" y="82"/>
                  </a:lnTo>
                  <a:lnTo>
                    <a:pt x="180" y="72"/>
                  </a:lnTo>
                  <a:lnTo>
                    <a:pt x="177" y="68"/>
                  </a:lnTo>
                  <a:lnTo>
                    <a:pt x="175" y="64"/>
                  </a:lnTo>
                  <a:lnTo>
                    <a:pt x="175" y="64"/>
                  </a:lnTo>
                  <a:lnTo>
                    <a:pt x="167" y="57"/>
                  </a:lnTo>
                  <a:lnTo>
                    <a:pt x="160" y="47"/>
                  </a:lnTo>
                  <a:lnTo>
                    <a:pt x="150" y="28"/>
                  </a:lnTo>
                  <a:lnTo>
                    <a:pt x="150" y="28"/>
                  </a:lnTo>
                  <a:lnTo>
                    <a:pt x="145" y="14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5" y="1"/>
                  </a:lnTo>
                  <a:lnTo>
                    <a:pt x="130" y="4"/>
                  </a:lnTo>
                  <a:lnTo>
                    <a:pt x="121" y="13"/>
                  </a:lnTo>
                  <a:lnTo>
                    <a:pt x="112" y="22"/>
                  </a:lnTo>
                  <a:lnTo>
                    <a:pt x="103" y="31"/>
                  </a:lnTo>
                  <a:lnTo>
                    <a:pt x="103" y="3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CustomShape 72"/>
            <p:cNvSpPr/>
            <p:nvPr/>
          </p:nvSpPr>
          <p:spPr>
            <a:xfrm>
              <a:off x="2588400" y="3839400"/>
              <a:ext cx="334080" cy="387360"/>
            </a:xfrm>
            <a:custGeom>
              <a:avLst/>
              <a:gdLst/>
              <a:ahLst/>
              <a:rect l="l" t="t" r="r" b="b"/>
              <a:pathLst>
                <a:path w="261" h="302">
                  <a:moveTo>
                    <a:pt x="258" y="199"/>
                  </a:moveTo>
                  <a:lnTo>
                    <a:pt x="258" y="199"/>
                  </a:lnTo>
                  <a:lnTo>
                    <a:pt x="252" y="189"/>
                  </a:lnTo>
                  <a:lnTo>
                    <a:pt x="245" y="178"/>
                  </a:lnTo>
                  <a:lnTo>
                    <a:pt x="245" y="178"/>
                  </a:lnTo>
                  <a:lnTo>
                    <a:pt x="244" y="175"/>
                  </a:lnTo>
                  <a:lnTo>
                    <a:pt x="245" y="172"/>
                  </a:lnTo>
                  <a:lnTo>
                    <a:pt x="248" y="168"/>
                  </a:lnTo>
                  <a:lnTo>
                    <a:pt x="249" y="165"/>
                  </a:lnTo>
                  <a:lnTo>
                    <a:pt x="249" y="162"/>
                  </a:lnTo>
                  <a:lnTo>
                    <a:pt x="249" y="160"/>
                  </a:lnTo>
                  <a:lnTo>
                    <a:pt x="246" y="157"/>
                  </a:lnTo>
                  <a:lnTo>
                    <a:pt x="246" y="157"/>
                  </a:lnTo>
                  <a:lnTo>
                    <a:pt x="244" y="154"/>
                  </a:lnTo>
                  <a:lnTo>
                    <a:pt x="242" y="151"/>
                  </a:lnTo>
                  <a:lnTo>
                    <a:pt x="242" y="147"/>
                  </a:lnTo>
                  <a:lnTo>
                    <a:pt x="244" y="142"/>
                  </a:lnTo>
                  <a:lnTo>
                    <a:pt x="248" y="134"/>
                  </a:lnTo>
                  <a:lnTo>
                    <a:pt x="252" y="127"/>
                  </a:lnTo>
                  <a:lnTo>
                    <a:pt x="252" y="127"/>
                  </a:lnTo>
                  <a:lnTo>
                    <a:pt x="248" y="118"/>
                  </a:lnTo>
                  <a:lnTo>
                    <a:pt x="241" y="110"/>
                  </a:lnTo>
                  <a:lnTo>
                    <a:pt x="241" y="110"/>
                  </a:lnTo>
                  <a:lnTo>
                    <a:pt x="238" y="107"/>
                  </a:lnTo>
                  <a:lnTo>
                    <a:pt x="234" y="107"/>
                  </a:lnTo>
                  <a:lnTo>
                    <a:pt x="226" y="107"/>
                  </a:lnTo>
                  <a:lnTo>
                    <a:pt x="219" y="110"/>
                  </a:lnTo>
                  <a:lnTo>
                    <a:pt x="218" y="110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4" y="101"/>
                  </a:lnTo>
                  <a:lnTo>
                    <a:pt x="214" y="94"/>
                  </a:lnTo>
                  <a:lnTo>
                    <a:pt x="215" y="88"/>
                  </a:lnTo>
                  <a:lnTo>
                    <a:pt x="219" y="83"/>
                  </a:lnTo>
                  <a:lnTo>
                    <a:pt x="219" y="83"/>
                  </a:lnTo>
                  <a:lnTo>
                    <a:pt x="222" y="80"/>
                  </a:lnTo>
                  <a:lnTo>
                    <a:pt x="222" y="77"/>
                  </a:lnTo>
                  <a:lnTo>
                    <a:pt x="222" y="71"/>
                  </a:lnTo>
                  <a:lnTo>
                    <a:pt x="221" y="66"/>
                  </a:lnTo>
                  <a:lnTo>
                    <a:pt x="221" y="61"/>
                  </a:lnTo>
                  <a:lnTo>
                    <a:pt x="222" y="59"/>
                  </a:lnTo>
                  <a:lnTo>
                    <a:pt x="222" y="59"/>
                  </a:lnTo>
                  <a:lnTo>
                    <a:pt x="224" y="56"/>
                  </a:lnTo>
                  <a:lnTo>
                    <a:pt x="226" y="53"/>
                  </a:lnTo>
                  <a:lnTo>
                    <a:pt x="231" y="51"/>
                  </a:lnTo>
                  <a:lnTo>
                    <a:pt x="236" y="50"/>
                  </a:lnTo>
                  <a:lnTo>
                    <a:pt x="241" y="47"/>
                  </a:lnTo>
                  <a:lnTo>
                    <a:pt x="241" y="47"/>
                  </a:lnTo>
                  <a:lnTo>
                    <a:pt x="242" y="43"/>
                  </a:lnTo>
                  <a:lnTo>
                    <a:pt x="242" y="40"/>
                  </a:lnTo>
                  <a:lnTo>
                    <a:pt x="242" y="36"/>
                  </a:lnTo>
                  <a:lnTo>
                    <a:pt x="239" y="33"/>
                  </a:lnTo>
                  <a:lnTo>
                    <a:pt x="235" y="29"/>
                  </a:lnTo>
                  <a:lnTo>
                    <a:pt x="229" y="24"/>
                  </a:lnTo>
                  <a:lnTo>
                    <a:pt x="229" y="24"/>
                  </a:lnTo>
                  <a:lnTo>
                    <a:pt x="225" y="19"/>
                  </a:lnTo>
                  <a:lnTo>
                    <a:pt x="221" y="13"/>
                  </a:lnTo>
                  <a:lnTo>
                    <a:pt x="219" y="6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02" y="3"/>
                  </a:lnTo>
                  <a:lnTo>
                    <a:pt x="188" y="4"/>
                  </a:lnTo>
                  <a:lnTo>
                    <a:pt x="188" y="4"/>
                  </a:lnTo>
                  <a:lnTo>
                    <a:pt x="178" y="13"/>
                  </a:lnTo>
                  <a:lnTo>
                    <a:pt x="168" y="19"/>
                  </a:lnTo>
                  <a:lnTo>
                    <a:pt x="147" y="27"/>
                  </a:lnTo>
                  <a:lnTo>
                    <a:pt x="147" y="27"/>
                  </a:lnTo>
                  <a:lnTo>
                    <a:pt x="144" y="29"/>
                  </a:lnTo>
                  <a:lnTo>
                    <a:pt x="141" y="30"/>
                  </a:lnTo>
                  <a:lnTo>
                    <a:pt x="141" y="33"/>
                  </a:lnTo>
                  <a:lnTo>
                    <a:pt x="140" y="36"/>
                  </a:lnTo>
                  <a:lnTo>
                    <a:pt x="140" y="36"/>
                  </a:lnTo>
                  <a:lnTo>
                    <a:pt x="138" y="40"/>
                  </a:lnTo>
                  <a:lnTo>
                    <a:pt x="135" y="44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21" y="51"/>
                  </a:lnTo>
                  <a:lnTo>
                    <a:pt x="121" y="51"/>
                  </a:lnTo>
                  <a:lnTo>
                    <a:pt x="120" y="53"/>
                  </a:lnTo>
                  <a:lnTo>
                    <a:pt x="117" y="54"/>
                  </a:lnTo>
                  <a:lnTo>
                    <a:pt x="110" y="51"/>
                  </a:lnTo>
                  <a:lnTo>
                    <a:pt x="110" y="51"/>
                  </a:lnTo>
                  <a:lnTo>
                    <a:pt x="103" y="47"/>
                  </a:lnTo>
                  <a:lnTo>
                    <a:pt x="99" y="46"/>
                  </a:lnTo>
                  <a:lnTo>
                    <a:pt x="94" y="46"/>
                  </a:lnTo>
                  <a:lnTo>
                    <a:pt x="94" y="46"/>
                  </a:lnTo>
                  <a:lnTo>
                    <a:pt x="91" y="47"/>
                  </a:lnTo>
                  <a:lnTo>
                    <a:pt x="90" y="50"/>
                  </a:lnTo>
                  <a:lnTo>
                    <a:pt x="90" y="53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87" y="59"/>
                  </a:lnTo>
                  <a:lnTo>
                    <a:pt x="86" y="59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76" y="63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76"/>
                  </a:lnTo>
                  <a:lnTo>
                    <a:pt x="62" y="86"/>
                  </a:lnTo>
                  <a:lnTo>
                    <a:pt x="57" y="94"/>
                  </a:lnTo>
                  <a:lnTo>
                    <a:pt x="50" y="103"/>
                  </a:lnTo>
                  <a:lnTo>
                    <a:pt x="50" y="103"/>
                  </a:lnTo>
                  <a:lnTo>
                    <a:pt x="39" y="115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17" y="140"/>
                  </a:lnTo>
                  <a:lnTo>
                    <a:pt x="8" y="154"/>
                  </a:lnTo>
                  <a:lnTo>
                    <a:pt x="3" y="161"/>
                  </a:lnTo>
                  <a:lnTo>
                    <a:pt x="0" y="169"/>
                  </a:lnTo>
                  <a:lnTo>
                    <a:pt x="0" y="177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6" y="188"/>
                  </a:lnTo>
                  <a:lnTo>
                    <a:pt x="10" y="192"/>
                  </a:lnTo>
                  <a:lnTo>
                    <a:pt x="10" y="192"/>
                  </a:lnTo>
                  <a:lnTo>
                    <a:pt x="13" y="195"/>
                  </a:lnTo>
                  <a:lnTo>
                    <a:pt x="17" y="198"/>
                  </a:lnTo>
                  <a:lnTo>
                    <a:pt x="22" y="208"/>
                  </a:lnTo>
                  <a:lnTo>
                    <a:pt x="30" y="225"/>
                  </a:lnTo>
                  <a:lnTo>
                    <a:pt x="30" y="225"/>
                  </a:lnTo>
                  <a:lnTo>
                    <a:pt x="37" y="245"/>
                  </a:lnTo>
                  <a:lnTo>
                    <a:pt x="43" y="263"/>
                  </a:lnTo>
                  <a:lnTo>
                    <a:pt x="43" y="263"/>
                  </a:lnTo>
                  <a:lnTo>
                    <a:pt x="44" y="272"/>
                  </a:lnTo>
                  <a:lnTo>
                    <a:pt x="44" y="280"/>
                  </a:lnTo>
                  <a:lnTo>
                    <a:pt x="46" y="289"/>
                  </a:lnTo>
                  <a:lnTo>
                    <a:pt x="49" y="296"/>
                  </a:lnTo>
                  <a:lnTo>
                    <a:pt x="49" y="296"/>
                  </a:lnTo>
                  <a:lnTo>
                    <a:pt x="52" y="300"/>
                  </a:lnTo>
                  <a:lnTo>
                    <a:pt x="54" y="302"/>
                  </a:lnTo>
                  <a:lnTo>
                    <a:pt x="57" y="302"/>
                  </a:lnTo>
                  <a:lnTo>
                    <a:pt x="60" y="300"/>
                  </a:lnTo>
                  <a:lnTo>
                    <a:pt x="66" y="298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9" y="289"/>
                  </a:lnTo>
                  <a:lnTo>
                    <a:pt x="84" y="288"/>
                  </a:lnTo>
                  <a:lnTo>
                    <a:pt x="91" y="288"/>
                  </a:lnTo>
                  <a:lnTo>
                    <a:pt x="99" y="289"/>
                  </a:lnTo>
                  <a:lnTo>
                    <a:pt x="99" y="289"/>
                  </a:lnTo>
                  <a:lnTo>
                    <a:pt x="110" y="289"/>
                  </a:lnTo>
                  <a:lnTo>
                    <a:pt x="116" y="289"/>
                  </a:lnTo>
                  <a:lnTo>
                    <a:pt x="120" y="292"/>
                  </a:lnTo>
                  <a:lnTo>
                    <a:pt x="120" y="292"/>
                  </a:lnTo>
                  <a:lnTo>
                    <a:pt x="133" y="286"/>
                  </a:lnTo>
                  <a:lnTo>
                    <a:pt x="133" y="286"/>
                  </a:lnTo>
                  <a:lnTo>
                    <a:pt x="137" y="285"/>
                  </a:lnTo>
                  <a:lnTo>
                    <a:pt x="140" y="288"/>
                  </a:lnTo>
                  <a:lnTo>
                    <a:pt x="143" y="290"/>
                  </a:lnTo>
                  <a:lnTo>
                    <a:pt x="145" y="293"/>
                  </a:lnTo>
                  <a:lnTo>
                    <a:pt x="145" y="293"/>
                  </a:lnTo>
                  <a:lnTo>
                    <a:pt x="147" y="295"/>
                  </a:lnTo>
                  <a:lnTo>
                    <a:pt x="150" y="295"/>
                  </a:lnTo>
                  <a:lnTo>
                    <a:pt x="155" y="292"/>
                  </a:lnTo>
                  <a:lnTo>
                    <a:pt x="161" y="290"/>
                  </a:lnTo>
                  <a:lnTo>
                    <a:pt x="165" y="289"/>
                  </a:lnTo>
                  <a:lnTo>
                    <a:pt x="165" y="289"/>
                  </a:lnTo>
                  <a:lnTo>
                    <a:pt x="177" y="288"/>
                  </a:lnTo>
                  <a:lnTo>
                    <a:pt x="191" y="288"/>
                  </a:lnTo>
                  <a:lnTo>
                    <a:pt x="191" y="288"/>
                  </a:lnTo>
                  <a:lnTo>
                    <a:pt x="191" y="286"/>
                  </a:lnTo>
                  <a:lnTo>
                    <a:pt x="191" y="286"/>
                  </a:lnTo>
                  <a:lnTo>
                    <a:pt x="201" y="285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19" y="282"/>
                  </a:lnTo>
                  <a:lnTo>
                    <a:pt x="222" y="278"/>
                  </a:lnTo>
                  <a:lnTo>
                    <a:pt x="222" y="273"/>
                  </a:lnTo>
                  <a:lnTo>
                    <a:pt x="222" y="273"/>
                  </a:lnTo>
                  <a:lnTo>
                    <a:pt x="222" y="259"/>
                  </a:lnTo>
                  <a:lnTo>
                    <a:pt x="222" y="252"/>
                  </a:lnTo>
                  <a:lnTo>
                    <a:pt x="224" y="249"/>
                  </a:lnTo>
                  <a:lnTo>
                    <a:pt x="226" y="246"/>
                  </a:lnTo>
                  <a:lnTo>
                    <a:pt x="226" y="246"/>
                  </a:lnTo>
                  <a:lnTo>
                    <a:pt x="234" y="242"/>
                  </a:lnTo>
                  <a:lnTo>
                    <a:pt x="235" y="239"/>
                  </a:lnTo>
                  <a:lnTo>
                    <a:pt x="234" y="235"/>
                  </a:lnTo>
                  <a:lnTo>
                    <a:pt x="234" y="235"/>
                  </a:lnTo>
                  <a:lnTo>
                    <a:pt x="232" y="232"/>
                  </a:lnTo>
                  <a:lnTo>
                    <a:pt x="234" y="229"/>
                  </a:lnTo>
                  <a:lnTo>
                    <a:pt x="236" y="229"/>
                  </a:lnTo>
                  <a:lnTo>
                    <a:pt x="241" y="228"/>
                  </a:lnTo>
                  <a:lnTo>
                    <a:pt x="251" y="228"/>
                  </a:lnTo>
                  <a:lnTo>
                    <a:pt x="258" y="228"/>
                  </a:lnTo>
                  <a:lnTo>
                    <a:pt x="258" y="228"/>
                  </a:lnTo>
                  <a:lnTo>
                    <a:pt x="259" y="228"/>
                  </a:lnTo>
                  <a:lnTo>
                    <a:pt x="259" y="228"/>
                  </a:lnTo>
                  <a:lnTo>
                    <a:pt x="261" y="214"/>
                  </a:lnTo>
                  <a:lnTo>
                    <a:pt x="261" y="206"/>
                  </a:lnTo>
                  <a:lnTo>
                    <a:pt x="258" y="199"/>
                  </a:lnTo>
                  <a:lnTo>
                    <a:pt x="258" y="1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CustomShape 73"/>
            <p:cNvSpPr/>
            <p:nvPr/>
          </p:nvSpPr>
          <p:spPr>
            <a:xfrm>
              <a:off x="2332080" y="4491360"/>
              <a:ext cx="342000" cy="578520"/>
            </a:xfrm>
            <a:custGeom>
              <a:avLst/>
              <a:gdLst/>
              <a:ahLst/>
              <a:rect l="l" t="t" r="r" b="b"/>
              <a:pathLst>
                <a:path w="267" h="451">
                  <a:moveTo>
                    <a:pt x="149" y="350"/>
                  </a:moveTo>
                  <a:lnTo>
                    <a:pt x="149" y="350"/>
                  </a:lnTo>
                  <a:lnTo>
                    <a:pt x="149" y="347"/>
                  </a:lnTo>
                  <a:lnTo>
                    <a:pt x="152" y="344"/>
                  </a:lnTo>
                  <a:lnTo>
                    <a:pt x="161" y="336"/>
                  </a:lnTo>
                  <a:lnTo>
                    <a:pt x="171" y="329"/>
                  </a:lnTo>
                  <a:lnTo>
                    <a:pt x="178" y="322"/>
                  </a:lnTo>
                  <a:lnTo>
                    <a:pt x="178" y="322"/>
                  </a:lnTo>
                  <a:lnTo>
                    <a:pt x="180" y="317"/>
                  </a:lnTo>
                  <a:lnTo>
                    <a:pt x="182" y="313"/>
                  </a:lnTo>
                  <a:lnTo>
                    <a:pt x="182" y="309"/>
                  </a:lnTo>
                  <a:lnTo>
                    <a:pt x="180" y="306"/>
                  </a:lnTo>
                  <a:lnTo>
                    <a:pt x="173" y="302"/>
                  </a:lnTo>
                  <a:lnTo>
                    <a:pt x="166" y="295"/>
                  </a:lnTo>
                  <a:lnTo>
                    <a:pt x="166" y="295"/>
                  </a:lnTo>
                  <a:lnTo>
                    <a:pt x="159" y="287"/>
                  </a:lnTo>
                  <a:lnTo>
                    <a:pt x="152" y="279"/>
                  </a:lnTo>
                  <a:lnTo>
                    <a:pt x="149" y="275"/>
                  </a:lnTo>
                  <a:lnTo>
                    <a:pt x="148" y="270"/>
                  </a:lnTo>
                  <a:lnTo>
                    <a:pt x="148" y="265"/>
                  </a:lnTo>
                  <a:lnTo>
                    <a:pt x="149" y="260"/>
                  </a:lnTo>
                  <a:lnTo>
                    <a:pt x="149" y="260"/>
                  </a:lnTo>
                  <a:lnTo>
                    <a:pt x="155" y="256"/>
                  </a:lnTo>
                  <a:lnTo>
                    <a:pt x="159" y="253"/>
                  </a:lnTo>
                  <a:lnTo>
                    <a:pt x="165" y="253"/>
                  </a:lnTo>
                  <a:lnTo>
                    <a:pt x="169" y="253"/>
                  </a:lnTo>
                  <a:lnTo>
                    <a:pt x="180" y="255"/>
                  </a:lnTo>
                  <a:lnTo>
                    <a:pt x="186" y="255"/>
                  </a:lnTo>
                  <a:lnTo>
                    <a:pt x="192" y="253"/>
                  </a:lnTo>
                  <a:lnTo>
                    <a:pt x="192" y="253"/>
                  </a:lnTo>
                  <a:lnTo>
                    <a:pt x="195" y="250"/>
                  </a:lnTo>
                  <a:lnTo>
                    <a:pt x="196" y="245"/>
                  </a:lnTo>
                  <a:lnTo>
                    <a:pt x="198" y="240"/>
                  </a:lnTo>
                  <a:lnTo>
                    <a:pt x="196" y="239"/>
                  </a:lnTo>
                  <a:lnTo>
                    <a:pt x="195" y="238"/>
                  </a:lnTo>
                  <a:lnTo>
                    <a:pt x="195" y="238"/>
                  </a:lnTo>
                  <a:lnTo>
                    <a:pt x="183" y="240"/>
                  </a:lnTo>
                  <a:lnTo>
                    <a:pt x="179" y="239"/>
                  </a:lnTo>
                  <a:lnTo>
                    <a:pt x="175" y="235"/>
                  </a:lnTo>
                  <a:lnTo>
                    <a:pt x="175" y="235"/>
                  </a:lnTo>
                  <a:lnTo>
                    <a:pt x="172" y="232"/>
                  </a:lnTo>
                  <a:lnTo>
                    <a:pt x="172" y="229"/>
                  </a:lnTo>
                  <a:lnTo>
                    <a:pt x="175" y="223"/>
                  </a:lnTo>
                  <a:lnTo>
                    <a:pt x="180" y="216"/>
                  </a:lnTo>
                  <a:lnTo>
                    <a:pt x="188" y="211"/>
                  </a:lnTo>
                  <a:lnTo>
                    <a:pt x="203" y="198"/>
                  </a:lnTo>
                  <a:lnTo>
                    <a:pt x="209" y="192"/>
                  </a:lnTo>
                  <a:lnTo>
                    <a:pt x="212" y="188"/>
                  </a:lnTo>
                  <a:lnTo>
                    <a:pt x="212" y="188"/>
                  </a:lnTo>
                  <a:lnTo>
                    <a:pt x="212" y="185"/>
                  </a:lnTo>
                  <a:lnTo>
                    <a:pt x="210" y="182"/>
                  </a:lnTo>
                  <a:lnTo>
                    <a:pt x="203" y="176"/>
                  </a:lnTo>
                  <a:lnTo>
                    <a:pt x="195" y="172"/>
                  </a:lnTo>
                  <a:lnTo>
                    <a:pt x="189" y="168"/>
                  </a:lnTo>
                  <a:lnTo>
                    <a:pt x="189" y="168"/>
                  </a:lnTo>
                  <a:lnTo>
                    <a:pt x="185" y="165"/>
                  </a:lnTo>
                  <a:lnTo>
                    <a:pt x="182" y="162"/>
                  </a:lnTo>
                  <a:lnTo>
                    <a:pt x="182" y="159"/>
                  </a:lnTo>
                  <a:lnTo>
                    <a:pt x="182" y="157"/>
                  </a:lnTo>
                  <a:lnTo>
                    <a:pt x="188" y="151"/>
                  </a:lnTo>
                  <a:lnTo>
                    <a:pt x="193" y="145"/>
                  </a:lnTo>
                  <a:lnTo>
                    <a:pt x="193" y="145"/>
                  </a:lnTo>
                  <a:lnTo>
                    <a:pt x="205" y="134"/>
                  </a:lnTo>
                  <a:lnTo>
                    <a:pt x="217" y="127"/>
                  </a:lnTo>
                  <a:lnTo>
                    <a:pt x="217" y="127"/>
                  </a:lnTo>
                  <a:lnTo>
                    <a:pt x="222" y="125"/>
                  </a:lnTo>
                  <a:lnTo>
                    <a:pt x="225" y="125"/>
                  </a:lnTo>
                  <a:lnTo>
                    <a:pt x="227" y="125"/>
                  </a:lnTo>
                  <a:lnTo>
                    <a:pt x="229" y="127"/>
                  </a:lnTo>
                  <a:lnTo>
                    <a:pt x="232" y="131"/>
                  </a:lnTo>
                  <a:lnTo>
                    <a:pt x="233" y="132"/>
                  </a:lnTo>
                  <a:lnTo>
                    <a:pt x="236" y="134"/>
                  </a:lnTo>
                  <a:lnTo>
                    <a:pt x="236" y="134"/>
                  </a:lnTo>
                  <a:lnTo>
                    <a:pt x="246" y="135"/>
                  </a:lnTo>
                  <a:lnTo>
                    <a:pt x="249" y="138"/>
                  </a:lnTo>
                  <a:lnTo>
                    <a:pt x="254" y="145"/>
                  </a:lnTo>
                  <a:lnTo>
                    <a:pt x="254" y="145"/>
                  </a:lnTo>
                  <a:lnTo>
                    <a:pt x="256" y="147"/>
                  </a:lnTo>
                  <a:lnTo>
                    <a:pt x="259" y="147"/>
                  </a:lnTo>
                  <a:lnTo>
                    <a:pt x="262" y="145"/>
                  </a:lnTo>
                  <a:lnTo>
                    <a:pt x="263" y="142"/>
                  </a:lnTo>
                  <a:lnTo>
                    <a:pt x="266" y="137"/>
                  </a:lnTo>
                  <a:lnTo>
                    <a:pt x="267" y="132"/>
                  </a:lnTo>
                  <a:lnTo>
                    <a:pt x="267" y="132"/>
                  </a:lnTo>
                  <a:lnTo>
                    <a:pt x="262" y="130"/>
                  </a:lnTo>
                  <a:lnTo>
                    <a:pt x="254" y="122"/>
                  </a:lnTo>
                  <a:lnTo>
                    <a:pt x="249" y="115"/>
                  </a:lnTo>
                  <a:lnTo>
                    <a:pt x="247" y="108"/>
                  </a:lnTo>
                  <a:lnTo>
                    <a:pt x="247" y="108"/>
                  </a:lnTo>
                  <a:lnTo>
                    <a:pt x="246" y="88"/>
                  </a:lnTo>
                  <a:lnTo>
                    <a:pt x="247" y="67"/>
                  </a:lnTo>
                  <a:lnTo>
                    <a:pt x="247" y="67"/>
                  </a:lnTo>
                  <a:lnTo>
                    <a:pt x="246" y="60"/>
                  </a:lnTo>
                  <a:lnTo>
                    <a:pt x="244" y="54"/>
                  </a:lnTo>
                  <a:lnTo>
                    <a:pt x="243" y="50"/>
                  </a:lnTo>
                  <a:lnTo>
                    <a:pt x="239" y="46"/>
                  </a:lnTo>
                  <a:lnTo>
                    <a:pt x="230" y="40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12" y="20"/>
                  </a:lnTo>
                  <a:lnTo>
                    <a:pt x="212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08" y="23"/>
                  </a:lnTo>
                  <a:lnTo>
                    <a:pt x="205" y="21"/>
                  </a:lnTo>
                  <a:lnTo>
                    <a:pt x="199" y="17"/>
                  </a:lnTo>
                  <a:lnTo>
                    <a:pt x="199" y="17"/>
                  </a:lnTo>
                  <a:lnTo>
                    <a:pt x="186" y="6"/>
                  </a:lnTo>
                  <a:lnTo>
                    <a:pt x="179" y="1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2" y="0"/>
                  </a:lnTo>
                  <a:lnTo>
                    <a:pt x="153" y="1"/>
                  </a:lnTo>
                  <a:lnTo>
                    <a:pt x="138" y="4"/>
                  </a:lnTo>
                  <a:lnTo>
                    <a:pt x="138" y="4"/>
                  </a:lnTo>
                  <a:lnTo>
                    <a:pt x="126" y="9"/>
                  </a:lnTo>
                  <a:lnTo>
                    <a:pt x="119" y="9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4" y="17"/>
                  </a:lnTo>
                  <a:lnTo>
                    <a:pt x="114" y="21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08" y="30"/>
                  </a:lnTo>
                  <a:lnTo>
                    <a:pt x="108" y="37"/>
                  </a:lnTo>
                  <a:lnTo>
                    <a:pt x="108" y="43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05" y="61"/>
                  </a:lnTo>
                  <a:lnTo>
                    <a:pt x="107" y="70"/>
                  </a:lnTo>
                  <a:lnTo>
                    <a:pt x="109" y="78"/>
                  </a:lnTo>
                  <a:lnTo>
                    <a:pt x="115" y="90"/>
                  </a:lnTo>
                  <a:lnTo>
                    <a:pt x="115" y="90"/>
                  </a:lnTo>
                  <a:lnTo>
                    <a:pt x="118" y="93"/>
                  </a:lnTo>
                  <a:lnTo>
                    <a:pt x="122" y="95"/>
                  </a:lnTo>
                  <a:lnTo>
                    <a:pt x="132" y="101"/>
                  </a:lnTo>
                  <a:lnTo>
                    <a:pt x="141" y="104"/>
                  </a:lnTo>
                  <a:lnTo>
                    <a:pt x="144" y="105"/>
                  </a:lnTo>
                  <a:lnTo>
                    <a:pt x="145" y="104"/>
                  </a:lnTo>
                  <a:lnTo>
                    <a:pt x="145" y="104"/>
                  </a:lnTo>
                  <a:lnTo>
                    <a:pt x="144" y="108"/>
                  </a:lnTo>
                  <a:lnTo>
                    <a:pt x="141" y="112"/>
                  </a:lnTo>
                  <a:lnTo>
                    <a:pt x="138" y="117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5" y="128"/>
                  </a:lnTo>
                  <a:lnTo>
                    <a:pt x="132" y="131"/>
                  </a:lnTo>
                  <a:lnTo>
                    <a:pt x="128" y="134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18" y="135"/>
                  </a:lnTo>
                  <a:lnTo>
                    <a:pt x="115" y="137"/>
                  </a:lnTo>
                  <a:lnTo>
                    <a:pt x="111" y="142"/>
                  </a:lnTo>
                  <a:lnTo>
                    <a:pt x="108" y="149"/>
                  </a:lnTo>
                  <a:lnTo>
                    <a:pt x="105" y="158"/>
                  </a:lnTo>
                  <a:lnTo>
                    <a:pt x="104" y="165"/>
                  </a:lnTo>
                  <a:lnTo>
                    <a:pt x="101" y="171"/>
                  </a:lnTo>
                  <a:lnTo>
                    <a:pt x="98" y="172"/>
                  </a:lnTo>
                  <a:lnTo>
                    <a:pt x="95" y="174"/>
                  </a:lnTo>
                  <a:lnTo>
                    <a:pt x="91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78" y="172"/>
                  </a:lnTo>
                  <a:lnTo>
                    <a:pt x="72" y="174"/>
                  </a:lnTo>
                  <a:lnTo>
                    <a:pt x="67" y="175"/>
                  </a:lnTo>
                  <a:lnTo>
                    <a:pt x="62" y="178"/>
                  </a:lnTo>
                  <a:lnTo>
                    <a:pt x="54" y="185"/>
                  </a:lnTo>
                  <a:lnTo>
                    <a:pt x="44" y="194"/>
                  </a:lnTo>
                  <a:lnTo>
                    <a:pt x="44" y="194"/>
                  </a:lnTo>
                  <a:lnTo>
                    <a:pt x="37" y="196"/>
                  </a:lnTo>
                  <a:lnTo>
                    <a:pt x="31" y="199"/>
                  </a:lnTo>
                  <a:lnTo>
                    <a:pt x="31" y="199"/>
                  </a:lnTo>
                  <a:lnTo>
                    <a:pt x="38" y="205"/>
                  </a:lnTo>
                  <a:lnTo>
                    <a:pt x="45" y="211"/>
                  </a:lnTo>
                  <a:lnTo>
                    <a:pt x="45" y="211"/>
                  </a:lnTo>
                  <a:lnTo>
                    <a:pt x="47" y="215"/>
                  </a:lnTo>
                  <a:lnTo>
                    <a:pt x="47" y="219"/>
                  </a:lnTo>
                  <a:lnTo>
                    <a:pt x="48" y="223"/>
                  </a:lnTo>
                  <a:lnTo>
                    <a:pt x="50" y="228"/>
                  </a:lnTo>
                  <a:lnTo>
                    <a:pt x="50" y="228"/>
                  </a:lnTo>
                  <a:lnTo>
                    <a:pt x="53" y="231"/>
                  </a:lnTo>
                  <a:lnTo>
                    <a:pt x="55" y="231"/>
                  </a:lnTo>
                  <a:lnTo>
                    <a:pt x="58" y="229"/>
                  </a:lnTo>
                  <a:lnTo>
                    <a:pt x="61" y="231"/>
                  </a:lnTo>
                  <a:lnTo>
                    <a:pt x="61" y="231"/>
                  </a:lnTo>
                  <a:lnTo>
                    <a:pt x="61" y="235"/>
                  </a:lnTo>
                  <a:lnTo>
                    <a:pt x="60" y="243"/>
                  </a:lnTo>
                  <a:lnTo>
                    <a:pt x="58" y="252"/>
                  </a:lnTo>
                  <a:lnTo>
                    <a:pt x="58" y="256"/>
                  </a:lnTo>
                  <a:lnTo>
                    <a:pt x="60" y="259"/>
                  </a:lnTo>
                  <a:lnTo>
                    <a:pt x="60" y="259"/>
                  </a:lnTo>
                  <a:lnTo>
                    <a:pt x="62" y="266"/>
                  </a:lnTo>
                  <a:lnTo>
                    <a:pt x="62" y="269"/>
                  </a:lnTo>
                  <a:lnTo>
                    <a:pt x="60" y="272"/>
                  </a:lnTo>
                  <a:lnTo>
                    <a:pt x="57" y="273"/>
                  </a:lnTo>
                  <a:lnTo>
                    <a:pt x="51" y="276"/>
                  </a:lnTo>
                  <a:lnTo>
                    <a:pt x="48" y="279"/>
                  </a:lnTo>
                  <a:lnTo>
                    <a:pt x="48" y="283"/>
                  </a:lnTo>
                  <a:lnTo>
                    <a:pt x="48" y="283"/>
                  </a:lnTo>
                  <a:lnTo>
                    <a:pt x="48" y="289"/>
                  </a:lnTo>
                  <a:lnTo>
                    <a:pt x="48" y="293"/>
                  </a:lnTo>
                  <a:lnTo>
                    <a:pt x="47" y="297"/>
                  </a:lnTo>
                  <a:lnTo>
                    <a:pt x="43" y="305"/>
                  </a:lnTo>
                  <a:lnTo>
                    <a:pt x="43" y="305"/>
                  </a:lnTo>
                  <a:lnTo>
                    <a:pt x="40" y="309"/>
                  </a:lnTo>
                  <a:lnTo>
                    <a:pt x="38" y="313"/>
                  </a:lnTo>
                  <a:lnTo>
                    <a:pt x="35" y="324"/>
                  </a:lnTo>
                  <a:lnTo>
                    <a:pt x="37" y="336"/>
                  </a:lnTo>
                  <a:lnTo>
                    <a:pt x="38" y="341"/>
                  </a:lnTo>
                  <a:lnTo>
                    <a:pt x="41" y="346"/>
                  </a:lnTo>
                  <a:lnTo>
                    <a:pt x="41" y="346"/>
                  </a:lnTo>
                  <a:lnTo>
                    <a:pt x="44" y="351"/>
                  </a:lnTo>
                  <a:lnTo>
                    <a:pt x="44" y="359"/>
                  </a:lnTo>
                  <a:lnTo>
                    <a:pt x="44" y="364"/>
                  </a:lnTo>
                  <a:lnTo>
                    <a:pt x="41" y="371"/>
                  </a:lnTo>
                  <a:lnTo>
                    <a:pt x="34" y="384"/>
                  </a:lnTo>
                  <a:lnTo>
                    <a:pt x="27" y="397"/>
                  </a:lnTo>
                  <a:lnTo>
                    <a:pt x="27" y="397"/>
                  </a:lnTo>
                  <a:lnTo>
                    <a:pt x="24" y="404"/>
                  </a:lnTo>
                  <a:lnTo>
                    <a:pt x="17" y="413"/>
                  </a:lnTo>
                  <a:lnTo>
                    <a:pt x="10" y="421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3" y="433"/>
                  </a:lnTo>
                  <a:lnTo>
                    <a:pt x="6" y="435"/>
                  </a:lnTo>
                  <a:lnTo>
                    <a:pt x="8" y="438"/>
                  </a:lnTo>
                  <a:lnTo>
                    <a:pt x="13" y="440"/>
                  </a:lnTo>
                  <a:lnTo>
                    <a:pt x="13" y="440"/>
                  </a:lnTo>
                  <a:lnTo>
                    <a:pt x="21" y="440"/>
                  </a:lnTo>
                  <a:lnTo>
                    <a:pt x="27" y="441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8"/>
                  </a:lnTo>
                  <a:lnTo>
                    <a:pt x="38" y="448"/>
                  </a:lnTo>
                  <a:lnTo>
                    <a:pt x="51" y="444"/>
                  </a:lnTo>
                  <a:lnTo>
                    <a:pt x="57" y="441"/>
                  </a:lnTo>
                  <a:lnTo>
                    <a:pt x="61" y="438"/>
                  </a:lnTo>
                  <a:lnTo>
                    <a:pt x="61" y="438"/>
                  </a:lnTo>
                  <a:lnTo>
                    <a:pt x="65" y="435"/>
                  </a:lnTo>
                  <a:lnTo>
                    <a:pt x="70" y="434"/>
                  </a:lnTo>
                  <a:lnTo>
                    <a:pt x="72" y="434"/>
                  </a:lnTo>
                  <a:lnTo>
                    <a:pt x="75" y="434"/>
                  </a:lnTo>
                  <a:lnTo>
                    <a:pt x="81" y="440"/>
                  </a:lnTo>
                  <a:lnTo>
                    <a:pt x="87" y="444"/>
                  </a:lnTo>
                  <a:lnTo>
                    <a:pt x="87" y="444"/>
                  </a:lnTo>
                  <a:lnTo>
                    <a:pt x="92" y="447"/>
                  </a:lnTo>
                  <a:lnTo>
                    <a:pt x="98" y="447"/>
                  </a:lnTo>
                  <a:lnTo>
                    <a:pt x="98" y="447"/>
                  </a:lnTo>
                  <a:lnTo>
                    <a:pt x="98" y="447"/>
                  </a:lnTo>
                  <a:lnTo>
                    <a:pt x="99" y="445"/>
                  </a:lnTo>
                  <a:lnTo>
                    <a:pt x="102" y="447"/>
                  </a:lnTo>
                  <a:lnTo>
                    <a:pt x="115" y="451"/>
                  </a:lnTo>
                  <a:lnTo>
                    <a:pt x="115" y="451"/>
                  </a:lnTo>
                  <a:lnTo>
                    <a:pt x="125" y="451"/>
                  </a:lnTo>
                  <a:lnTo>
                    <a:pt x="132" y="450"/>
                  </a:lnTo>
                  <a:lnTo>
                    <a:pt x="138" y="445"/>
                  </a:lnTo>
                  <a:lnTo>
                    <a:pt x="141" y="440"/>
                  </a:lnTo>
                  <a:lnTo>
                    <a:pt x="144" y="433"/>
                  </a:lnTo>
                  <a:lnTo>
                    <a:pt x="145" y="424"/>
                  </a:lnTo>
                  <a:lnTo>
                    <a:pt x="146" y="417"/>
                  </a:lnTo>
                  <a:lnTo>
                    <a:pt x="148" y="410"/>
                  </a:lnTo>
                  <a:lnTo>
                    <a:pt x="148" y="410"/>
                  </a:lnTo>
                  <a:lnTo>
                    <a:pt x="145" y="398"/>
                  </a:lnTo>
                  <a:lnTo>
                    <a:pt x="145" y="393"/>
                  </a:lnTo>
                  <a:lnTo>
                    <a:pt x="145" y="387"/>
                  </a:lnTo>
                  <a:lnTo>
                    <a:pt x="145" y="387"/>
                  </a:lnTo>
                  <a:lnTo>
                    <a:pt x="145" y="378"/>
                  </a:lnTo>
                  <a:lnTo>
                    <a:pt x="148" y="369"/>
                  </a:lnTo>
                  <a:lnTo>
                    <a:pt x="149" y="360"/>
                  </a:lnTo>
                  <a:lnTo>
                    <a:pt x="149" y="350"/>
                  </a:lnTo>
                  <a:lnTo>
                    <a:pt x="149" y="3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CustomShape 74"/>
            <p:cNvSpPr/>
            <p:nvPr/>
          </p:nvSpPr>
          <p:spPr>
            <a:xfrm>
              <a:off x="2011680" y="4746960"/>
              <a:ext cx="399600" cy="330840"/>
            </a:xfrm>
            <a:custGeom>
              <a:avLst/>
              <a:gdLst/>
              <a:ahLst/>
              <a:rect l="l" t="t" r="r" b="b"/>
              <a:pathLst>
                <a:path w="312" h="258">
                  <a:moveTo>
                    <a:pt x="277" y="198"/>
                  </a:moveTo>
                  <a:lnTo>
                    <a:pt x="277" y="198"/>
                  </a:lnTo>
                  <a:lnTo>
                    <a:pt x="284" y="185"/>
                  </a:lnTo>
                  <a:lnTo>
                    <a:pt x="291" y="172"/>
                  </a:lnTo>
                  <a:lnTo>
                    <a:pt x="294" y="165"/>
                  </a:lnTo>
                  <a:lnTo>
                    <a:pt x="294" y="160"/>
                  </a:lnTo>
                  <a:lnTo>
                    <a:pt x="294" y="152"/>
                  </a:lnTo>
                  <a:lnTo>
                    <a:pt x="291" y="147"/>
                  </a:lnTo>
                  <a:lnTo>
                    <a:pt x="291" y="147"/>
                  </a:lnTo>
                  <a:lnTo>
                    <a:pt x="288" y="142"/>
                  </a:lnTo>
                  <a:lnTo>
                    <a:pt x="287" y="137"/>
                  </a:lnTo>
                  <a:lnTo>
                    <a:pt x="285" y="125"/>
                  </a:lnTo>
                  <a:lnTo>
                    <a:pt x="288" y="114"/>
                  </a:lnTo>
                  <a:lnTo>
                    <a:pt x="290" y="110"/>
                  </a:lnTo>
                  <a:lnTo>
                    <a:pt x="293" y="106"/>
                  </a:lnTo>
                  <a:lnTo>
                    <a:pt x="293" y="106"/>
                  </a:lnTo>
                  <a:lnTo>
                    <a:pt x="297" y="98"/>
                  </a:lnTo>
                  <a:lnTo>
                    <a:pt x="298" y="94"/>
                  </a:lnTo>
                  <a:lnTo>
                    <a:pt x="298" y="90"/>
                  </a:lnTo>
                  <a:lnTo>
                    <a:pt x="298" y="84"/>
                  </a:lnTo>
                  <a:lnTo>
                    <a:pt x="298" y="84"/>
                  </a:lnTo>
                  <a:lnTo>
                    <a:pt x="298" y="80"/>
                  </a:lnTo>
                  <a:lnTo>
                    <a:pt x="301" y="77"/>
                  </a:lnTo>
                  <a:lnTo>
                    <a:pt x="307" y="74"/>
                  </a:lnTo>
                  <a:lnTo>
                    <a:pt x="310" y="73"/>
                  </a:lnTo>
                  <a:lnTo>
                    <a:pt x="312" y="70"/>
                  </a:lnTo>
                  <a:lnTo>
                    <a:pt x="312" y="67"/>
                  </a:lnTo>
                  <a:lnTo>
                    <a:pt x="310" y="60"/>
                  </a:lnTo>
                  <a:lnTo>
                    <a:pt x="310" y="60"/>
                  </a:lnTo>
                  <a:lnTo>
                    <a:pt x="308" y="57"/>
                  </a:lnTo>
                  <a:lnTo>
                    <a:pt x="308" y="53"/>
                  </a:lnTo>
                  <a:lnTo>
                    <a:pt x="310" y="44"/>
                  </a:lnTo>
                  <a:lnTo>
                    <a:pt x="311" y="36"/>
                  </a:lnTo>
                  <a:lnTo>
                    <a:pt x="311" y="32"/>
                  </a:lnTo>
                  <a:lnTo>
                    <a:pt x="311" y="32"/>
                  </a:lnTo>
                  <a:lnTo>
                    <a:pt x="308" y="30"/>
                  </a:lnTo>
                  <a:lnTo>
                    <a:pt x="305" y="32"/>
                  </a:lnTo>
                  <a:lnTo>
                    <a:pt x="303" y="32"/>
                  </a:lnTo>
                  <a:lnTo>
                    <a:pt x="300" y="29"/>
                  </a:lnTo>
                  <a:lnTo>
                    <a:pt x="300" y="29"/>
                  </a:lnTo>
                  <a:lnTo>
                    <a:pt x="298" y="24"/>
                  </a:lnTo>
                  <a:lnTo>
                    <a:pt x="297" y="20"/>
                  </a:lnTo>
                  <a:lnTo>
                    <a:pt x="297" y="16"/>
                  </a:lnTo>
                  <a:lnTo>
                    <a:pt x="295" y="12"/>
                  </a:lnTo>
                  <a:lnTo>
                    <a:pt x="295" y="12"/>
                  </a:lnTo>
                  <a:lnTo>
                    <a:pt x="288" y="6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74" y="3"/>
                  </a:lnTo>
                  <a:lnTo>
                    <a:pt x="267" y="3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0" y="10"/>
                  </a:lnTo>
                  <a:lnTo>
                    <a:pt x="250" y="10"/>
                  </a:lnTo>
                  <a:lnTo>
                    <a:pt x="244" y="34"/>
                  </a:lnTo>
                  <a:lnTo>
                    <a:pt x="244" y="34"/>
                  </a:lnTo>
                  <a:lnTo>
                    <a:pt x="239" y="46"/>
                  </a:lnTo>
                  <a:lnTo>
                    <a:pt x="233" y="54"/>
                  </a:lnTo>
                  <a:lnTo>
                    <a:pt x="224" y="63"/>
                  </a:lnTo>
                  <a:lnTo>
                    <a:pt x="216" y="70"/>
                  </a:lnTo>
                  <a:lnTo>
                    <a:pt x="207" y="76"/>
                  </a:lnTo>
                  <a:lnTo>
                    <a:pt x="196" y="80"/>
                  </a:lnTo>
                  <a:lnTo>
                    <a:pt x="175" y="87"/>
                  </a:lnTo>
                  <a:lnTo>
                    <a:pt x="175" y="87"/>
                  </a:lnTo>
                  <a:lnTo>
                    <a:pt x="152" y="93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3" y="100"/>
                  </a:lnTo>
                  <a:lnTo>
                    <a:pt x="118" y="104"/>
                  </a:lnTo>
                  <a:lnTo>
                    <a:pt x="109" y="110"/>
                  </a:lnTo>
                  <a:lnTo>
                    <a:pt x="99" y="115"/>
                  </a:lnTo>
                  <a:lnTo>
                    <a:pt x="94" y="118"/>
                  </a:lnTo>
                  <a:lnTo>
                    <a:pt x="88" y="118"/>
                  </a:lnTo>
                  <a:lnTo>
                    <a:pt x="88" y="118"/>
                  </a:lnTo>
                  <a:lnTo>
                    <a:pt x="82" y="117"/>
                  </a:lnTo>
                  <a:lnTo>
                    <a:pt x="75" y="115"/>
                  </a:lnTo>
                  <a:lnTo>
                    <a:pt x="69" y="114"/>
                  </a:lnTo>
                  <a:lnTo>
                    <a:pt x="64" y="113"/>
                  </a:lnTo>
                  <a:lnTo>
                    <a:pt x="64" y="113"/>
                  </a:lnTo>
                  <a:lnTo>
                    <a:pt x="58" y="114"/>
                  </a:lnTo>
                  <a:lnTo>
                    <a:pt x="54" y="115"/>
                  </a:lnTo>
                  <a:lnTo>
                    <a:pt x="45" y="120"/>
                  </a:lnTo>
                  <a:lnTo>
                    <a:pt x="45" y="120"/>
                  </a:lnTo>
                  <a:lnTo>
                    <a:pt x="30" y="125"/>
                  </a:lnTo>
                  <a:lnTo>
                    <a:pt x="20" y="130"/>
                  </a:lnTo>
                  <a:lnTo>
                    <a:pt x="11" y="134"/>
                  </a:lnTo>
                  <a:lnTo>
                    <a:pt x="4" y="138"/>
                  </a:lnTo>
                  <a:lnTo>
                    <a:pt x="1" y="141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1" y="151"/>
                  </a:lnTo>
                  <a:lnTo>
                    <a:pt x="4" y="154"/>
                  </a:lnTo>
                  <a:lnTo>
                    <a:pt x="8" y="158"/>
                  </a:lnTo>
                  <a:lnTo>
                    <a:pt x="8" y="158"/>
                  </a:lnTo>
                  <a:lnTo>
                    <a:pt x="20" y="165"/>
                  </a:lnTo>
                  <a:lnTo>
                    <a:pt x="25" y="171"/>
                  </a:lnTo>
                  <a:lnTo>
                    <a:pt x="30" y="175"/>
                  </a:lnTo>
                  <a:lnTo>
                    <a:pt x="30" y="175"/>
                  </a:lnTo>
                  <a:lnTo>
                    <a:pt x="22" y="175"/>
                  </a:lnTo>
                  <a:lnTo>
                    <a:pt x="12" y="177"/>
                  </a:lnTo>
                  <a:lnTo>
                    <a:pt x="4" y="181"/>
                  </a:lnTo>
                  <a:lnTo>
                    <a:pt x="1" y="182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7" y="202"/>
                  </a:lnTo>
                  <a:lnTo>
                    <a:pt x="25" y="202"/>
                  </a:lnTo>
                  <a:lnTo>
                    <a:pt x="32" y="205"/>
                  </a:lnTo>
                  <a:lnTo>
                    <a:pt x="32" y="205"/>
                  </a:lnTo>
                  <a:lnTo>
                    <a:pt x="30" y="209"/>
                  </a:lnTo>
                  <a:lnTo>
                    <a:pt x="27" y="212"/>
                  </a:lnTo>
                  <a:lnTo>
                    <a:pt x="24" y="215"/>
                  </a:lnTo>
                  <a:lnTo>
                    <a:pt x="21" y="219"/>
                  </a:lnTo>
                  <a:lnTo>
                    <a:pt x="21" y="219"/>
                  </a:lnTo>
                  <a:lnTo>
                    <a:pt x="20" y="225"/>
                  </a:lnTo>
                  <a:lnTo>
                    <a:pt x="21" y="228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30" y="239"/>
                  </a:lnTo>
                  <a:lnTo>
                    <a:pt x="32" y="243"/>
                  </a:lnTo>
                  <a:lnTo>
                    <a:pt x="32" y="243"/>
                  </a:lnTo>
                  <a:lnTo>
                    <a:pt x="37" y="245"/>
                  </a:lnTo>
                  <a:lnTo>
                    <a:pt x="44" y="245"/>
                  </a:lnTo>
                  <a:lnTo>
                    <a:pt x="59" y="243"/>
                  </a:lnTo>
                  <a:lnTo>
                    <a:pt x="75" y="241"/>
                  </a:lnTo>
                  <a:lnTo>
                    <a:pt x="81" y="238"/>
                  </a:lnTo>
                  <a:lnTo>
                    <a:pt x="84" y="235"/>
                  </a:lnTo>
                  <a:lnTo>
                    <a:pt x="84" y="235"/>
                  </a:lnTo>
                  <a:lnTo>
                    <a:pt x="86" y="228"/>
                  </a:lnTo>
                  <a:lnTo>
                    <a:pt x="91" y="224"/>
                  </a:lnTo>
                  <a:lnTo>
                    <a:pt x="96" y="221"/>
                  </a:lnTo>
                  <a:lnTo>
                    <a:pt x="102" y="221"/>
                  </a:lnTo>
                  <a:lnTo>
                    <a:pt x="116" y="222"/>
                  </a:lnTo>
                  <a:lnTo>
                    <a:pt x="123" y="222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40" y="224"/>
                  </a:lnTo>
                  <a:lnTo>
                    <a:pt x="149" y="225"/>
                  </a:lnTo>
                  <a:lnTo>
                    <a:pt x="156" y="231"/>
                  </a:lnTo>
                  <a:lnTo>
                    <a:pt x="163" y="236"/>
                  </a:lnTo>
                  <a:lnTo>
                    <a:pt x="163" y="236"/>
                  </a:lnTo>
                  <a:lnTo>
                    <a:pt x="169" y="242"/>
                  </a:lnTo>
                  <a:lnTo>
                    <a:pt x="175" y="249"/>
                  </a:lnTo>
                  <a:lnTo>
                    <a:pt x="175" y="249"/>
                  </a:lnTo>
                  <a:lnTo>
                    <a:pt x="183" y="253"/>
                  </a:lnTo>
                  <a:lnTo>
                    <a:pt x="183" y="253"/>
                  </a:lnTo>
                  <a:lnTo>
                    <a:pt x="187" y="255"/>
                  </a:lnTo>
                  <a:lnTo>
                    <a:pt x="192" y="258"/>
                  </a:lnTo>
                  <a:lnTo>
                    <a:pt x="192" y="258"/>
                  </a:lnTo>
                  <a:lnTo>
                    <a:pt x="194" y="256"/>
                  </a:lnTo>
                  <a:lnTo>
                    <a:pt x="194" y="256"/>
                  </a:lnTo>
                  <a:lnTo>
                    <a:pt x="200" y="252"/>
                  </a:lnTo>
                  <a:lnTo>
                    <a:pt x="204" y="249"/>
                  </a:lnTo>
                  <a:lnTo>
                    <a:pt x="210" y="243"/>
                  </a:lnTo>
                  <a:lnTo>
                    <a:pt x="213" y="241"/>
                  </a:lnTo>
                  <a:lnTo>
                    <a:pt x="217" y="238"/>
                  </a:lnTo>
                  <a:lnTo>
                    <a:pt x="223" y="236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33" y="235"/>
                  </a:lnTo>
                  <a:lnTo>
                    <a:pt x="236" y="234"/>
                  </a:lnTo>
                  <a:lnTo>
                    <a:pt x="239" y="229"/>
                  </a:lnTo>
                  <a:lnTo>
                    <a:pt x="240" y="228"/>
                  </a:lnTo>
                  <a:lnTo>
                    <a:pt x="241" y="228"/>
                  </a:lnTo>
                  <a:lnTo>
                    <a:pt x="246" y="228"/>
                  </a:lnTo>
                  <a:lnTo>
                    <a:pt x="250" y="229"/>
                  </a:lnTo>
                  <a:lnTo>
                    <a:pt x="250" y="229"/>
                  </a:lnTo>
                  <a:lnTo>
                    <a:pt x="250" y="231"/>
                  </a:lnTo>
                  <a:lnTo>
                    <a:pt x="250" y="231"/>
                  </a:lnTo>
                  <a:lnTo>
                    <a:pt x="260" y="222"/>
                  </a:lnTo>
                  <a:lnTo>
                    <a:pt x="267" y="214"/>
                  </a:lnTo>
                  <a:lnTo>
                    <a:pt x="274" y="205"/>
                  </a:lnTo>
                  <a:lnTo>
                    <a:pt x="277" y="198"/>
                  </a:lnTo>
                  <a:lnTo>
                    <a:pt x="277" y="19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CustomShape 75"/>
            <p:cNvSpPr/>
            <p:nvPr/>
          </p:nvSpPr>
          <p:spPr>
            <a:xfrm>
              <a:off x="2201400" y="4470840"/>
              <a:ext cx="316440" cy="281880"/>
            </a:xfrm>
            <a:custGeom>
              <a:avLst/>
              <a:gdLst/>
              <a:ahLst/>
              <a:rect l="l" t="t" r="r" b="b"/>
              <a:pathLst>
                <a:path w="247" h="220">
                  <a:moveTo>
                    <a:pt x="217" y="106"/>
                  </a:moveTo>
                  <a:lnTo>
                    <a:pt x="217" y="106"/>
                  </a:lnTo>
                  <a:lnTo>
                    <a:pt x="211" y="94"/>
                  </a:lnTo>
                  <a:lnTo>
                    <a:pt x="209" y="86"/>
                  </a:lnTo>
                  <a:lnTo>
                    <a:pt x="207" y="77"/>
                  </a:lnTo>
                  <a:lnTo>
                    <a:pt x="210" y="66"/>
                  </a:lnTo>
                  <a:lnTo>
                    <a:pt x="210" y="66"/>
                  </a:lnTo>
                  <a:lnTo>
                    <a:pt x="210" y="59"/>
                  </a:lnTo>
                  <a:lnTo>
                    <a:pt x="210" y="53"/>
                  </a:lnTo>
                  <a:lnTo>
                    <a:pt x="210" y="46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6" y="37"/>
                  </a:lnTo>
                  <a:lnTo>
                    <a:pt x="216" y="33"/>
                  </a:lnTo>
                  <a:lnTo>
                    <a:pt x="216" y="25"/>
                  </a:lnTo>
                  <a:lnTo>
                    <a:pt x="216" y="25"/>
                  </a:lnTo>
                  <a:lnTo>
                    <a:pt x="214" y="25"/>
                  </a:lnTo>
                  <a:lnTo>
                    <a:pt x="214" y="25"/>
                  </a:lnTo>
                  <a:lnTo>
                    <a:pt x="211" y="22"/>
                  </a:lnTo>
                  <a:lnTo>
                    <a:pt x="209" y="17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1" y="5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94" y="0"/>
                  </a:lnTo>
                  <a:lnTo>
                    <a:pt x="193" y="3"/>
                  </a:lnTo>
                  <a:lnTo>
                    <a:pt x="190" y="9"/>
                  </a:lnTo>
                  <a:lnTo>
                    <a:pt x="190" y="9"/>
                  </a:lnTo>
                  <a:lnTo>
                    <a:pt x="186" y="13"/>
                  </a:lnTo>
                  <a:lnTo>
                    <a:pt x="182" y="15"/>
                  </a:lnTo>
                  <a:lnTo>
                    <a:pt x="172" y="16"/>
                  </a:lnTo>
                  <a:lnTo>
                    <a:pt x="172" y="16"/>
                  </a:lnTo>
                  <a:lnTo>
                    <a:pt x="162" y="20"/>
                  </a:lnTo>
                  <a:lnTo>
                    <a:pt x="157" y="23"/>
                  </a:lnTo>
                  <a:lnTo>
                    <a:pt x="152" y="23"/>
                  </a:lnTo>
                  <a:lnTo>
                    <a:pt x="152" y="23"/>
                  </a:lnTo>
                  <a:lnTo>
                    <a:pt x="149" y="22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33" y="19"/>
                  </a:lnTo>
                  <a:lnTo>
                    <a:pt x="128" y="20"/>
                  </a:lnTo>
                  <a:lnTo>
                    <a:pt x="123" y="25"/>
                  </a:lnTo>
                  <a:lnTo>
                    <a:pt x="123" y="25"/>
                  </a:lnTo>
                  <a:lnTo>
                    <a:pt x="119" y="30"/>
                  </a:lnTo>
                  <a:lnTo>
                    <a:pt x="113" y="35"/>
                  </a:lnTo>
                  <a:lnTo>
                    <a:pt x="105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6" y="45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82" y="67"/>
                  </a:lnTo>
                  <a:lnTo>
                    <a:pt x="75" y="74"/>
                  </a:lnTo>
                  <a:lnTo>
                    <a:pt x="66" y="79"/>
                  </a:lnTo>
                  <a:lnTo>
                    <a:pt x="66" y="79"/>
                  </a:lnTo>
                  <a:lnTo>
                    <a:pt x="56" y="83"/>
                  </a:lnTo>
                  <a:lnTo>
                    <a:pt x="46" y="84"/>
                  </a:lnTo>
                  <a:lnTo>
                    <a:pt x="37" y="87"/>
                  </a:lnTo>
                  <a:lnTo>
                    <a:pt x="32" y="90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19" y="101"/>
                  </a:lnTo>
                  <a:lnTo>
                    <a:pt x="10" y="109"/>
                  </a:lnTo>
                  <a:lnTo>
                    <a:pt x="10" y="109"/>
                  </a:lnTo>
                  <a:lnTo>
                    <a:pt x="5" y="110"/>
                  </a:lnTo>
                  <a:lnTo>
                    <a:pt x="1" y="113"/>
                  </a:lnTo>
                  <a:lnTo>
                    <a:pt x="0" y="117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4" y="123"/>
                  </a:lnTo>
                  <a:lnTo>
                    <a:pt x="7" y="123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9" y="12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8" y="128"/>
                  </a:lnTo>
                  <a:lnTo>
                    <a:pt x="42" y="128"/>
                  </a:lnTo>
                  <a:lnTo>
                    <a:pt x="44" y="127"/>
                  </a:lnTo>
                  <a:lnTo>
                    <a:pt x="45" y="124"/>
                  </a:lnTo>
                  <a:lnTo>
                    <a:pt x="45" y="124"/>
                  </a:lnTo>
                  <a:lnTo>
                    <a:pt x="51" y="117"/>
                  </a:lnTo>
                  <a:lnTo>
                    <a:pt x="58" y="113"/>
                  </a:lnTo>
                  <a:lnTo>
                    <a:pt x="65" y="109"/>
                  </a:lnTo>
                  <a:lnTo>
                    <a:pt x="75" y="107"/>
                  </a:lnTo>
                  <a:lnTo>
                    <a:pt x="75" y="107"/>
                  </a:lnTo>
                  <a:lnTo>
                    <a:pt x="95" y="104"/>
                  </a:lnTo>
                  <a:lnTo>
                    <a:pt x="105" y="106"/>
                  </a:lnTo>
                  <a:lnTo>
                    <a:pt x="110" y="106"/>
                  </a:lnTo>
                  <a:lnTo>
                    <a:pt x="115" y="109"/>
                  </a:lnTo>
                  <a:lnTo>
                    <a:pt x="115" y="109"/>
                  </a:lnTo>
                  <a:lnTo>
                    <a:pt x="118" y="110"/>
                  </a:lnTo>
                  <a:lnTo>
                    <a:pt x="119" y="113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120" y="123"/>
                  </a:lnTo>
                  <a:lnTo>
                    <a:pt x="119" y="127"/>
                  </a:lnTo>
                  <a:lnTo>
                    <a:pt x="118" y="131"/>
                  </a:lnTo>
                  <a:lnTo>
                    <a:pt x="118" y="136"/>
                  </a:lnTo>
                  <a:lnTo>
                    <a:pt x="118" y="136"/>
                  </a:lnTo>
                  <a:lnTo>
                    <a:pt x="118" y="144"/>
                  </a:lnTo>
                  <a:lnTo>
                    <a:pt x="119" y="154"/>
                  </a:lnTo>
                  <a:lnTo>
                    <a:pt x="119" y="154"/>
                  </a:lnTo>
                  <a:lnTo>
                    <a:pt x="118" y="171"/>
                  </a:lnTo>
                  <a:lnTo>
                    <a:pt x="113" y="187"/>
                  </a:lnTo>
                  <a:lnTo>
                    <a:pt x="103" y="220"/>
                  </a:lnTo>
                  <a:lnTo>
                    <a:pt x="103" y="220"/>
                  </a:lnTo>
                  <a:lnTo>
                    <a:pt x="115" y="220"/>
                  </a:lnTo>
                  <a:lnTo>
                    <a:pt x="125" y="218"/>
                  </a:lnTo>
                  <a:lnTo>
                    <a:pt x="135" y="215"/>
                  </a:lnTo>
                  <a:lnTo>
                    <a:pt x="146" y="210"/>
                  </a:lnTo>
                  <a:lnTo>
                    <a:pt x="146" y="210"/>
                  </a:lnTo>
                  <a:lnTo>
                    <a:pt x="156" y="201"/>
                  </a:lnTo>
                  <a:lnTo>
                    <a:pt x="164" y="194"/>
                  </a:lnTo>
                  <a:lnTo>
                    <a:pt x="169" y="191"/>
                  </a:lnTo>
                  <a:lnTo>
                    <a:pt x="174" y="190"/>
                  </a:lnTo>
                  <a:lnTo>
                    <a:pt x="180" y="188"/>
                  </a:lnTo>
                  <a:lnTo>
                    <a:pt x="187" y="190"/>
                  </a:lnTo>
                  <a:lnTo>
                    <a:pt x="187" y="190"/>
                  </a:lnTo>
                  <a:lnTo>
                    <a:pt x="193" y="190"/>
                  </a:lnTo>
                  <a:lnTo>
                    <a:pt x="197" y="190"/>
                  </a:lnTo>
                  <a:lnTo>
                    <a:pt x="200" y="188"/>
                  </a:lnTo>
                  <a:lnTo>
                    <a:pt x="203" y="187"/>
                  </a:lnTo>
                  <a:lnTo>
                    <a:pt x="206" y="181"/>
                  </a:lnTo>
                  <a:lnTo>
                    <a:pt x="207" y="174"/>
                  </a:lnTo>
                  <a:lnTo>
                    <a:pt x="210" y="165"/>
                  </a:lnTo>
                  <a:lnTo>
                    <a:pt x="213" y="158"/>
                  </a:lnTo>
                  <a:lnTo>
                    <a:pt x="217" y="153"/>
                  </a:lnTo>
                  <a:lnTo>
                    <a:pt x="220" y="151"/>
                  </a:lnTo>
                  <a:lnTo>
                    <a:pt x="224" y="150"/>
                  </a:lnTo>
                  <a:lnTo>
                    <a:pt x="224" y="150"/>
                  </a:lnTo>
                  <a:lnTo>
                    <a:pt x="230" y="150"/>
                  </a:lnTo>
                  <a:lnTo>
                    <a:pt x="234" y="147"/>
                  </a:lnTo>
                  <a:lnTo>
                    <a:pt x="237" y="144"/>
                  </a:lnTo>
                  <a:lnTo>
                    <a:pt x="238" y="138"/>
                  </a:lnTo>
                  <a:lnTo>
                    <a:pt x="238" y="138"/>
                  </a:lnTo>
                  <a:lnTo>
                    <a:pt x="240" y="133"/>
                  </a:lnTo>
                  <a:lnTo>
                    <a:pt x="243" y="128"/>
                  </a:lnTo>
                  <a:lnTo>
                    <a:pt x="246" y="124"/>
                  </a:lnTo>
                  <a:lnTo>
                    <a:pt x="247" y="120"/>
                  </a:lnTo>
                  <a:lnTo>
                    <a:pt x="247" y="120"/>
                  </a:lnTo>
                  <a:lnTo>
                    <a:pt x="246" y="121"/>
                  </a:lnTo>
                  <a:lnTo>
                    <a:pt x="243" y="120"/>
                  </a:lnTo>
                  <a:lnTo>
                    <a:pt x="234" y="117"/>
                  </a:lnTo>
                  <a:lnTo>
                    <a:pt x="224" y="111"/>
                  </a:lnTo>
                  <a:lnTo>
                    <a:pt x="220" y="109"/>
                  </a:lnTo>
                  <a:lnTo>
                    <a:pt x="217" y="106"/>
                  </a:lnTo>
                  <a:lnTo>
                    <a:pt x="217" y="1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CustomShape 76"/>
            <p:cNvSpPr/>
            <p:nvPr/>
          </p:nvSpPr>
          <p:spPr>
            <a:xfrm>
              <a:off x="2288520" y="4405320"/>
              <a:ext cx="108720" cy="116280"/>
            </a:xfrm>
            <a:custGeom>
              <a:avLst/>
              <a:gdLst/>
              <a:ahLst/>
              <a:rect l="l" t="t" r="r" b="b"/>
              <a:pathLst>
                <a:path w="85" h="91">
                  <a:moveTo>
                    <a:pt x="55" y="76"/>
                  </a:moveTo>
                  <a:lnTo>
                    <a:pt x="55" y="76"/>
                  </a:lnTo>
                  <a:lnTo>
                    <a:pt x="60" y="71"/>
                  </a:lnTo>
                  <a:lnTo>
                    <a:pt x="65" y="70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77" y="67"/>
                  </a:lnTo>
                  <a:lnTo>
                    <a:pt x="77" y="67"/>
                  </a:lnTo>
                  <a:lnTo>
                    <a:pt x="77" y="64"/>
                  </a:lnTo>
                  <a:lnTo>
                    <a:pt x="78" y="63"/>
                  </a:lnTo>
                  <a:lnTo>
                    <a:pt x="82" y="59"/>
                  </a:lnTo>
                  <a:lnTo>
                    <a:pt x="82" y="59"/>
                  </a:lnTo>
                  <a:lnTo>
                    <a:pt x="85" y="56"/>
                  </a:lnTo>
                  <a:lnTo>
                    <a:pt x="85" y="53"/>
                  </a:lnTo>
                  <a:lnTo>
                    <a:pt x="85" y="49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1" y="46"/>
                  </a:lnTo>
                  <a:lnTo>
                    <a:pt x="78" y="46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67" y="49"/>
                  </a:lnTo>
                  <a:lnTo>
                    <a:pt x="64" y="49"/>
                  </a:lnTo>
                  <a:lnTo>
                    <a:pt x="61" y="46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1" y="23"/>
                  </a:lnTo>
                  <a:lnTo>
                    <a:pt x="60" y="14"/>
                  </a:lnTo>
                  <a:lnTo>
                    <a:pt x="58" y="12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0" y="7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4" y="3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5" y="2"/>
                  </a:lnTo>
                  <a:lnTo>
                    <a:pt x="13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19"/>
                  </a:lnTo>
                  <a:lnTo>
                    <a:pt x="1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" y="49"/>
                  </a:lnTo>
                  <a:lnTo>
                    <a:pt x="3" y="57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10" y="73"/>
                  </a:lnTo>
                  <a:lnTo>
                    <a:pt x="15" y="80"/>
                  </a:lnTo>
                  <a:lnTo>
                    <a:pt x="15" y="80"/>
                  </a:lnTo>
                  <a:lnTo>
                    <a:pt x="23" y="84"/>
                  </a:lnTo>
                  <a:lnTo>
                    <a:pt x="25" y="87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30" y="91"/>
                  </a:lnTo>
                  <a:lnTo>
                    <a:pt x="30" y="91"/>
                  </a:lnTo>
                  <a:lnTo>
                    <a:pt x="37" y="88"/>
                  </a:lnTo>
                  <a:lnTo>
                    <a:pt x="45" y="86"/>
                  </a:lnTo>
                  <a:lnTo>
                    <a:pt x="51" y="81"/>
                  </a:lnTo>
                  <a:lnTo>
                    <a:pt x="55" y="76"/>
                  </a:lnTo>
                  <a:lnTo>
                    <a:pt x="55" y="7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6" name="CustomShape 77"/>
            <p:cNvSpPr/>
            <p:nvPr/>
          </p:nvSpPr>
          <p:spPr>
            <a:xfrm>
              <a:off x="2323080" y="5048280"/>
              <a:ext cx="158760" cy="145800"/>
            </a:xfrm>
            <a:custGeom>
              <a:avLst/>
              <a:gdLst/>
              <a:ahLst/>
              <a:rect l="l" t="t" r="r" b="b"/>
              <a:pathLst>
                <a:path w="124" h="114">
                  <a:moveTo>
                    <a:pt x="68" y="4"/>
                  </a:moveTo>
                  <a:lnTo>
                    <a:pt x="68" y="4"/>
                  </a:lnTo>
                  <a:lnTo>
                    <a:pt x="64" y="7"/>
                  </a:lnTo>
                  <a:lnTo>
                    <a:pt x="58" y="10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23"/>
                  </a:lnTo>
                  <a:lnTo>
                    <a:pt x="44" y="33"/>
                  </a:lnTo>
                  <a:lnTo>
                    <a:pt x="40" y="41"/>
                  </a:lnTo>
                  <a:lnTo>
                    <a:pt x="38" y="44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28" y="51"/>
                  </a:lnTo>
                  <a:lnTo>
                    <a:pt x="24" y="55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14" y="68"/>
                  </a:lnTo>
                  <a:lnTo>
                    <a:pt x="10" y="7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6" y="88"/>
                  </a:lnTo>
                  <a:lnTo>
                    <a:pt x="8" y="97"/>
                  </a:lnTo>
                  <a:lnTo>
                    <a:pt x="13" y="105"/>
                  </a:lnTo>
                  <a:lnTo>
                    <a:pt x="13" y="105"/>
                  </a:lnTo>
                  <a:lnTo>
                    <a:pt x="17" y="110"/>
                  </a:lnTo>
                  <a:lnTo>
                    <a:pt x="21" y="114"/>
                  </a:lnTo>
                  <a:lnTo>
                    <a:pt x="21" y="114"/>
                  </a:lnTo>
                  <a:lnTo>
                    <a:pt x="25" y="111"/>
                  </a:lnTo>
                  <a:lnTo>
                    <a:pt x="31" y="108"/>
                  </a:lnTo>
                  <a:lnTo>
                    <a:pt x="34" y="104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40" y="95"/>
                  </a:lnTo>
                  <a:lnTo>
                    <a:pt x="42" y="92"/>
                  </a:lnTo>
                  <a:lnTo>
                    <a:pt x="45" y="90"/>
                  </a:lnTo>
                  <a:lnTo>
                    <a:pt x="48" y="88"/>
                  </a:lnTo>
                  <a:lnTo>
                    <a:pt x="57" y="88"/>
                  </a:lnTo>
                  <a:lnTo>
                    <a:pt x="65" y="90"/>
                  </a:lnTo>
                  <a:lnTo>
                    <a:pt x="65" y="90"/>
                  </a:lnTo>
                  <a:lnTo>
                    <a:pt x="74" y="92"/>
                  </a:lnTo>
                  <a:lnTo>
                    <a:pt x="78" y="94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4" y="90"/>
                  </a:lnTo>
                  <a:lnTo>
                    <a:pt x="98" y="88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14" y="90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2" y="85"/>
                  </a:lnTo>
                  <a:lnTo>
                    <a:pt x="121" y="80"/>
                  </a:lnTo>
                  <a:lnTo>
                    <a:pt x="116" y="74"/>
                  </a:lnTo>
                  <a:lnTo>
                    <a:pt x="111" y="68"/>
                  </a:lnTo>
                  <a:lnTo>
                    <a:pt x="111" y="68"/>
                  </a:lnTo>
                  <a:lnTo>
                    <a:pt x="109" y="64"/>
                  </a:lnTo>
                  <a:lnTo>
                    <a:pt x="109" y="60"/>
                  </a:lnTo>
                  <a:lnTo>
                    <a:pt x="112" y="51"/>
                  </a:lnTo>
                  <a:lnTo>
                    <a:pt x="112" y="51"/>
                  </a:lnTo>
                  <a:lnTo>
                    <a:pt x="114" y="44"/>
                  </a:lnTo>
                  <a:lnTo>
                    <a:pt x="114" y="38"/>
                  </a:lnTo>
                  <a:lnTo>
                    <a:pt x="112" y="33"/>
                  </a:lnTo>
                  <a:lnTo>
                    <a:pt x="109" y="26"/>
                  </a:lnTo>
                  <a:lnTo>
                    <a:pt x="109" y="26"/>
                  </a:lnTo>
                  <a:lnTo>
                    <a:pt x="105" y="17"/>
                  </a:lnTo>
                  <a:lnTo>
                    <a:pt x="105" y="13"/>
                  </a:lnTo>
                  <a:lnTo>
                    <a:pt x="105" y="13"/>
                  </a:lnTo>
                  <a:lnTo>
                    <a:pt x="99" y="13"/>
                  </a:lnTo>
                  <a:lnTo>
                    <a:pt x="94" y="10"/>
                  </a:lnTo>
                  <a:lnTo>
                    <a:pt x="94" y="10"/>
                  </a:lnTo>
                  <a:lnTo>
                    <a:pt x="88" y="6"/>
                  </a:lnTo>
                  <a:lnTo>
                    <a:pt x="82" y="0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2" y="1"/>
                  </a:lnTo>
                  <a:lnTo>
                    <a:pt x="68" y="4"/>
                  </a:lnTo>
                  <a:lnTo>
                    <a:pt x="68" y="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CustomShape 78"/>
            <p:cNvSpPr/>
            <p:nvPr/>
          </p:nvSpPr>
          <p:spPr>
            <a:xfrm>
              <a:off x="2201400" y="5039280"/>
              <a:ext cx="179280" cy="99720"/>
            </a:xfrm>
            <a:custGeom>
              <a:avLst/>
              <a:gdLst/>
              <a:ahLst/>
              <a:rect l="l" t="t" r="r" b="b"/>
              <a:pathLst>
                <a:path w="140" h="78">
                  <a:moveTo>
                    <a:pt x="112" y="72"/>
                  </a:moveTo>
                  <a:lnTo>
                    <a:pt x="112" y="72"/>
                  </a:lnTo>
                  <a:lnTo>
                    <a:pt x="119" y="62"/>
                  </a:lnTo>
                  <a:lnTo>
                    <a:pt x="123" y="58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33" y="51"/>
                  </a:lnTo>
                  <a:lnTo>
                    <a:pt x="136" y="48"/>
                  </a:lnTo>
                  <a:lnTo>
                    <a:pt x="139" y="38"/>
                  </a:lnTo>
                  <a:lnTo>
                    <a:pt x="140" y="28"/>
                  </a:lnTo>
                  <a:lnTo>
                    <a:pt x="140" y="20"/>
                  </a:lnTo>
                  <a:lnTo>
                    <a:pt x="140" y="20"/>
                  </a:lnTo>
                  <a:lnTo>
                    <a:pt x="129" y="14"/>
                  </a:lnTo>
                  <a:lnTo>
                    <a:pt x="123" y="13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1"/>
                  </a:lnTo>
                  <a:lnTo>
                    <a:pt x="109" y="11"/>
                  </a:lnTo>
                  <a:lnTo>
                    <a:pt x="106" y="7"/>
                  </a:lnTo>
                  <a:lnTo>
                    <a:pt x="105" y="4"/>
                  </a:lnTo>
                  <a:lnTo>
                    <a:pt x="102" y="1"/>
                  </a:lnTo>
                  <a:lnTo>
                    <a:pt x="102" y="1"/>
                  </a:lnTo>
                  <a:lnTo>
                    <a:pt x="98" y="0"/>
                  </a:lnTo>
                  <a:lnTo>
                    <a:pt x="93" y="0"/>
                  </a:lnTo>
                  <a:lnTo>
                    <a:pt x="92" y="0"/>
                  </a:lnTo>
                  <a:lnTo>
                    <a:pt x="91" y="1"/>
                  </a:lnTo>
                  <a:lnTo>
                    <a:pt x="88" y="6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5" y="8"/>
                  </a:lnTo>
                  <a:lnTo>
                    <a:pt x="69" y="10"/>
                  </a:lnTo>
                  <a:lnTo>
                    <a:pt x="65" y="13"/>
                  </a:lnTo>
                  <a:lnTo>
                    <a:pt x="62" y="15"/>
                  </a:lnTo>
                  <a:lnTo>
                    <a:pt x="56" y="21"/>
                  </a:lnTo>
                  <a:lnTo>
                    <a:pt x="52" y="24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19" y="31"/>
                  </a:lnTo>
                  <a:lnTo>
                    <a:pt x="10" y="34"/>
                  </a:lnTo>
                  <a:lnTo>
                    <a:pt x="5" y="35"/>
                  </a:lnTo>
                  <a:lnTo>
                    <a:pt x="2" y="38"/>
                  </a:lnTo>
                  <a:lnTo>
                    <a:pt x="0" y="43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" y="5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8" y="62"/>
                  </a:lnTo>
                  <a:lnTo>
                    <a:pt x="14" y="64"/>
                  </a:lnTo>
                  <a:lnTo>
                    <a:pt x="25" y="67"/>
                  </a:lnTo>
                  <a:lnTo>
                    <a:pt x="25" y="67"/>
                  </a:lnTo>
                  <a:lnTo>
                    <a:pt x="48" y="67"/>
                  </a:lnTo>
                  <a:lnTo>
                    <a:pt x="48" y="67"/>
                  </a:lnTo>
                  <a:lnTo>
                    <a:pt x="59" y="65"/>
                  </a:lnTo>
                  <a:lnTo>
                    <a:pt x="69" y="62"/>
                  </a:lnTo>
                  <a:lnTo>
                    <a:pt x="81" y="58"/>
                  </a:lnTo>
                  <a:lnTo>
                    <a:pt x="91" y="52"/>
                  </a:lnTo>
                  <a:lnTo>
                    <a:pt x="91" y="52"/>
                  </a:lnTo>
                  <a:lnTo>
                    <a:pt x="95" y="78"/>
                  </a:lnTo>
                  <a:lnTo>
                    <a:pt x="95" y="78"/>
                  </a:lnTo>
                  <a:lnTo>
                    <a:pt x="105" y="77"/>
                  </a:lnTo>
                  <a:lnTo>
                    <a:pt x="109" y="75"/>
                  </a:lnTo>
                  <a:lnTo>
                    <a:pt x="112" y="72"/>
                  </a:lnTo>
                  <a:lnTo>
                    <a:pt x="112" y="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8" name="CustomShape 79"/>
            <p:cNvSpPr/>
            <p:nvPr/>
          </p:nvSpPr>
          <p:spPr>
            <a:xfrm>
              <a:off x="2350080" y="5161320"/>
              <a:ext cx="134280" cy="52200"/>
            </a:xfrm>
            <a:custGeom>
              <a:avLst/>
              <a:gdLst/>
              <a:ahLst/>
              <a:rect l="l" t="t" r="r" b="b"/>
              <a:pathLst>
                <a:path w="105" h="41">
                  <a:moveTo>
                    <a:pt x="63" y="4"/>
                  </a:moveTo>
                  <a:lnTo>
                    <a:pt x="63" y="4"/>
                  </a:lnTo>
                  <a:lnTo>
                    <a:pt x="57" y="6"/>
                  </a:lnTo>
                  <a:lnTo>
                    <a:pt x="53" y="4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27" y="0"/>
                  </a:lnTo>
                  <a:lnTo>
                    <a:pt x="24" y="2"/>
                  </a:lnTo>
                  <a:lnTo>
                    <a:pt x="21" y="4"/>
                  </a:lnTo>
                  <a:lnTo>
                    <a:pt x="19" y="7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3" y="16"/>
                  </a:lnTo>
                  <a:lnTo>
                    <a:pt x="10" y="20"/>
                  </a:lnTo>
                  <a:lnTo>
                    <a:pt x="4" y="23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0" y="34"/>
                  </a:lnTo>
                  <a:lnTo>
                    <a:pt x="16" y="37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31" y="40"/>
                  </a:lnTo>
                  <a:lnTo>
                    <a:pt x="43" y="41"/>
                  </a:lnTo>
                  <a:lnTo>
                    <a:pt x="64" y="41"/>
                  </a:lnTo>
                  <a:lnTo>
                    <a:pt x="64" y="41"/>
                  </a:lnTo>
                  <a:lnTo>
                    <a:pt x="73" y="41"/>
                  </a:lnTo>
                  <a:lnTo>
                    <a:pt x="77" y="40"/>
                  </a:lnTo>
                  <a:lnTo>
                    <a:pt x="81" y="37"/>
                  </a:lnTo>
                  <a:lnTo>
                    <a:pt x="85" y="31"/>
                  </a:lnTo>
                  <a:lnTo>
                    <a:pt x="85" y="31"/>
                  </a:lnTo>
                  <a:lnTo>
                    <a:pt x="95" y="24"/>
                  </a:lnTo>
                  <a:lnTo>
                    <a:pt x="105" y="20"/>
                  </a:lnTo>
                  <a:lnTo>
                    <a:pt x="105" y="20"/>
                  </a:lnTo>
                  <a:lnTo>
                    <a:pt x="104" y="12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3" y="2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77" y="0"/>
                  </a:lnTo>
                  <a:lnTo>
                    <a:pt x="73" y="2"/>
                  </a:lnTo>
                  <a:lnTo>
                    <a:pt x="63" y="4"/>
                  </a:lnTo>
                  <a:lnTo>
                    <a:pt x="63" y="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CustomShape 80"/>
            <p:cNvSpPr/>
            <p:nvPr/>
          </p:nvSpPr>
          <p:spPr>
            <a:xfrm>
              <a:off x="3088440" y="2388240"/>
              <a:ext cx="29160" cy="27720"/>
            </a:xfrm>
            <a:custGeom>
              <a:avLst/>
              <a:gdLst/>
              <a:ahLst/>
              <a:rect l="l" t="t" r="r" b="b"/>
              <a:pathLst>
                <a:path w="23" h="22">
                  <a:moveTo>
                    <a:pt x="20" y="2"/>
                  </a:moveTo>
                  <a:lnTo>
                    <a:pt x="20" y="2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4" y="2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4" y="19"/>
                  </a:lnTo>
                  <a:lnTo>
                    <a:pt x="9" y="22"/>
                  </a:lnTo>
                  <a:lnTo>
                    <a:pt x="13" y="22"/>
                  </a:lnTo>
                  <a:lnTo>
                    <a:pt x="17" y="19"/>
                  </a:lnTo>
                  <a:lnTo>
                    <a:pt x="21" y="16"/>
                  </a:lnTo>
                  <a:lnTo>
                    <a:pt x="23" y="12"/>
                  </a:lnTo>
                  <a:lnTo>
                    <a:pt x="23" y="7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3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0" name="CustomShape 81"/>
            <p:cNvSpPr/>
            <p:nvPr/>
          </p:nvSpPr>
          <p:spPr>
            <a:xfrm>
              <a:off x="3033360" y="2426760"/>
              <a:ext cx="80280" cy="102240"/>
            </a:xfrm>
            <a:custGeom>
              <a:avLst/>
              <a:gdLst/>
              <a:ahLst/>
              <a:rect l="l" t="t" r="r" b="b"/>
              <a:pathLst>
                <a:path w="63" h="80">
                  <a:moveTo>
                    <a:pt x="63" y="16"/>
                  </a:moveTo>
                  <a:lnTo>
                    <a:pt x="63" y="16"/>
                  </a:lnTo>
                  <a:lnTo>
                    <a:pt x="59" y="9"/>
                  </a:lnTo>
                  <a:lnTo>
                    <a:pt x="56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6" y="2"/>
                  </a:lnTo>
                  <a:lnTo>
                    <a:pt x="42" y="3"/>
                  </a:lnTo>
                  <a:lnTo>
                    <a:pt x="37" y="10"/>
                  </a:lnTo>
                  <a:lnTo>
                    <a:pt x="33" y="19"/>
                  </a:lnTo>
                  <a:lnTo>
                    <a:pt x="33" y="23"/>
                  </a:lnTo>
                  <a:lnTo>
                    <a:pt x="33" y="27"/>
                  </a:lnTo>
                  <a:lnTo>
                    <a:pt x="34" y="30"/>
                  </a:lnTo>
                  <a:lnTo>
                    <a:pt x="37" y="33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7"/>
                  </a:lnTo>
                  <a:lnTo>
                    <a:pt x="42" y="37"/>
                  </a:lnTo>
                  <a:lnTo>
                    <a:pt x="37" y="36"/>
                  </a:lnTo>
                  <a:lnTo>
                    <a:pt x="32" y="34"/>
                  </a:lnTo>
                  <a:lnTo>
                    <a:pt x="29" y="34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16" y="40"/>
                  </a:lnTo>
                  <a:lnTo>
                    <a:pt x="9" y="44"/>
                  </a:lnTo>
                  <a:lnTo>
                    <a:pt x="6" y="46"/>
                  </a:lnTo>
                  <a:lnTo>
                    <a:pt x="3" y="50"/>
                  </a:lnTo>
                  <a:lnTo>
                    <a:pt x="2" y="5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7" y="76"/>
                  </a:lnTo>
                  <a:lnTo>
                    <a:pt x="7" y="76"/>
                  </a:lnTo>
                  <a:lnTo>
                    <a:pt x="10" y="78"/>
                  </a:lnTo>
                  <a:lnTo>
                    <a:pt x="15" y="80"/>
                  </a:lnTo>
                  <a:lnTo>
                    <a:pt x="15" y="80"/>
                  </a:lnTo>
                  <a:lnTo>
                    <a:pt x="19" y="80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4" y="73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42" y="60"/>
                  </a:lnTo>
                  <a:lnTo>
                    <a:pt x="47" y="5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4" y="34"/>
                  </a:lnTo>
                  <a:lnTo>
                    <a:pt x="57" y="30"/>
                  </a:lnTo>
                  <a:lnTo>
                    <a:pt x="60" y="23"/>
                  </a:lnTo>
                  <a:lnTo>
                    <a:pt x="63" y="16"/>
                  </a:lnTo>
                  <a:lnTo>
                    <a:pt x="63" y="16"/>
                  </a:lnTo>
                  <a:lnTo>
                    <a:pt x="61" y="17"/>
                  </a:lnTo>
                  <a:lnTo>
                    <a:pt x="63" y="16"/>
                  </a:lnTo>
                  <a:lnTo>
                    <a:pt x="63" y="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1" name="CustomShape 82"/>
            <p:cNvSpPr/>
            <p:nvPr/>
          </p:nvSpPr>
          <p:spPr>
            <a:xfrm>
              <a:off x="2976840" y="2434320"/>
              <a:ext cx="54720" cy="57240"/>
            </a:xfrm>
            <a:custGeom>
              <a:avLst/>
              <a:gdLst/>
              <a:ahLst/>
              <a:rect l="l" t="t" r="r" b="b"/>
              <a:pathLst>
                <a:path w="43" h="45">
                  <a:moveTo>
                    <a:pt x="13" y="31"/>
                  </a:moveTo>
                  <a:lnTo>
                    <a:pt x="20" y="44"/>
                  </a:lnTo>
                  <a:lnTo>
                    <a:pt x="20" y="44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32" y="44"/>
                  </a:lnTo>
                  <a:lnTo>
                    <a:pt x="37" y="42"/>
                  </a:lnTo>
                  <a:lnTo>
                    <a:pt x="40" y="40"/>
                  </a:lnTo>
                  <a:lnTo>
                    <a:pt x="43" y="35"/>
                  </a:lnTo>
                  <a:lnTo>
                    <a:pt x="43" y="30"/>
                  </a:lnTo>
                  <a:lnTo>
                    <a:pt x="41" y="24"/>
                  </a:lnTo>
                  <a:lnTo>
                    <a:pt x="39" y="10"/>
                  </a:lnTo>
                  <a:lnTo>
                    <a:pt x="39" y="10"/>
                  </a:lnTo>
                  <a:lnTo>
                    <a:pt x="34" y="5"/>
                  </a:lnTo>
                  <a:lnTo>
                    <a:pt x="27" y="3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4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6" y="10"/>
                  </a:lnTo>
                  <a:lnTo>
                    <a:pt x="2" y="1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24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2" y="31"/>
                  </a:lnTo>
                  <a:lnTo>
                    <a:pt x="13" y="31"/>
                  </a:lnTo>
                  <a:lnTo>
                    <a:pt x="13" y="31"/>
                  </a:lnTo>
                  <a:close/>
                  <a:moveTo>
                    <a:pt x="3" y="15"/>
                  </a:move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CustomShape 83"/>
            <p:cNvSpPr/>
            <p:nvPr/>
          </p:nvSpPr>
          <p:spPr>
            <a:xfrm>
              <a:off x="3364200" y="2248200"/>
              <a:ext cx="34200" cy="38160"/>
            </a:xfrm>
            <a:custGeom>
              <a:avLst/>
              <a:gdLst/>
              <a:ahLst/>
              <a:rect l="l" t="t" r="r" b="b"/>
              <a:pathLst>
                <a:path w="27" h="30">
                  <a:moveTo>
                    <a:pt x="5" y="27"/>
                  </a:moveTo>
                  <a:lnTo>
                    <a:pt x="5" y="27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4" y="28"/>
                  </a:lnTo>
                  <a:lnTo>
                    <a:pt x="24" y="28"/>
                  </a:lnTo>
                  <a:lnTo>
                    <a:pt x="25" y="25"/>
                  </a:lnTo>
                  <a:lnTo>
                    <a:pt x="25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5" y="7"/>
                  </a:lnTo>
                  <a:lnTo>
                    <a:pt x="22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3"/>
                  </a:lnTo>
                  <a:lnTo>
                    <a:pt x="10" y="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4"/>
                  </a:lnTo>
                  <a:lnTo>
                    <a:pt x="5" y="27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CustomShape 84"/>
            <p:cNvSpPr/>
            <p:nvPr/>
          </p:nvSpPr>
          <p:spPr>
            <a:xfrm>
              <a:off x="3067920" y="2339280"/>
              <a:ext cx="34200" cy="35640"/>
            </a:xfrm>
            <a:custGeom>
              <a:avLst/>
              <a:gdLst/>
              <a:ahLst/>
              <a:rect l="l" t="t" r="r" b="b"/>
              <a:pathLst>
                <a:path w="27" h="28">
                  <a:moveTo>
                    <a:pt x="10" y="28"/>
                  </a:moveTo>
                  <a:lnTo>
                    <a:pt x="10" y="28"/>
                  </a:lnTo>
                  <a:lnTo>
                    <a:pt x="15" y="28"/>
                  </a:lnTo>
                  <a:lnTo>
                    <a:pt x="19" y="27"/>
                  </a:lnTo>
                  <a:lnTo>
                    <a:pt x="22" y="24"/>
                  </a:lnTo>
                  <a:lnTo>
                    <a:pt x="25" y="20"/>
                  </a:lnTo>
                  <a:lnTo>
                    <a:pt x="26" y="15"/>
                  </a:lnTo>
                  <a:lnTo>
                    <a:pt x="27" y="11"/>
                  </a:lnTo>
                  <a:lnTo>
                    <a:pt x="26" y="7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2" y="6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3" y="23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9" y="27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CustomShape 85"/>
            <p:cNvSpPr/>
            <p:nvPr/>
          </p:nvSpPr>
          <p:spPr>
            <a:xfrm>
              <a:off x="2997360" y="2357280"/>
              <a:ext cx="79200" cy="98280"/>
            </a:xfrm>
            <a:custGeom>
              <a:avLst/>
              <a:gdLst/>
              <a:ahLst/>
              <a:rect l="l" t="t" r="r" b="b"/>
              <a:pathLst>
                <a:path w="62" h="77">
                  <a:moveTo>
                    <a:pt x="11" y="48"/>
                  </a:moveTo>
                  <a:lnTo>
                    <a:pt x="11" y="48"/>
                  </a:lnTo>
                  <a:lnTo>
                    <a:pt x="16" y="50"/>
                  </a:lnTo>
                  <a:lnTo>
                    <a:pt x="18" y="54"/>
                  </a:lnTo>
                  <a:lnTo>
                    <a:pt x="23" y="63"/>
                  </a:lnTo>
                  <a:lnTo>
                    <a:pt x="25" y="67"/>
                  </a:lnTo>
                  <a:lnTo>
                    <a:pt x="28" y="71"/>
                  </a:lnTo>
                  <a:lnTo>
                    <a:pt x="33" y="74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7" y="77"/>
                  </a:lnTo>
                  <a:lnTo>
                    <a:pt x="57" y="75"/>
                  </a:lnTo>
                  <a:lnTo>
                    <a:pt x="61" y="74"/>
                  </a:lnTo>
                  <a:lnTo>
                    <a:pt x="62" y="71"/>
                  </a:lnTo>
                  <a:lnTo>
                    <a:pt x="62" y="68"/>
                  </a:lnTo>
                  <a:lnTo>
                    <a:pt x="58" y="63"/>
                  </a:lnTo>
                  <a:lnTo>
                    <a:pt x="58" y="63"/>
                  </a:lnTo>
                  <a:lnTo>
                    <a:pt x="54" y="57"/>
                  </a:lnTo>
                  <a:lnTo>
                    <a:pt x="52" y="50"/>
                  </a:lnTo>
                  <a:lnTo>
                    <a:pt x="54" y="44"/>
                  </a:lnTo>
                  <a:lnTo>
                    <a:pt x="57" y="38"/>
                  </a:lnTo>
                  <a:lnTo>
                    <a:pt x="60" y="34"/>
                  </a:lnTo>
                  <a:lnTo>
                    <a:pt x="61" y="29"/>
                  </a:lnTo>
                  <a:lnTo>
                    <a:pt x="61" y="24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44" y="9"/>
                  </a:lnTo>
                  <a:lnTo>
                    <a:pt x="38" y="4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3" y="1"/>
                  </a:lnTo>
                  <a:lnTo>
                    <a:pt x="17" y="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6" y="21"/>
                  </a:lnTo>
                  <a:lnTo>
                    <a:pt x="1" y="30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1" y="43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CustomShape 86"/>
            <p:cNvSpPr/>
            <p:nvPr/>
          </p:nvSpPr>
          <p:spPr>
            <a:xfrm>
              <a:off x="3204000" y="2291760"/>
              <a:ext cx="31680" cy="30600"/>
            </a:xfrm>
            <a:custGeom>
              <a:avLst/>
              <a:gdLst/>
              <a:ahLst/>
              <a:rect l="l" t="t" r="r" b="b"/>
              <a:pathLst>
                <a:path w="25" h="24">
                  <a:moveTo>
                    <a:pt x="10" y="24"/>
                  </a:moveTo>
                  <a:lnTo>
                    <a:pt x="10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5" y="23"/>
                  </a:lnTo>
                  <a:lnTo>
                    <a:pt x="19" y="18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4" y="3"/>
                  </a:lnTo>
                  <a:lnTo>
                    <a:pt x="21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2" y="8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5" y="21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7" y="23"/>
                  </a:lnTo>
                  <a:lnTo>
                    <a:pt x="10" y="24"/>
                  </a:lnTo>
                  <a:lnTo>
                    <a:pt x="10" y="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6" name="CustomShape 87"/>
            <p:cNvSpPr/>
            <p:nvPr/>
          </p:nvSpPr>
          <p:spPr>
            <a:xfrm>
              <a:off x="3325680" y="2017080"/>
              <a:ext cx="34200" cy="36720"/>
            </a:xfrm>
            <a:custGeom>
              <a:avLst/>
              <a:gdLst/>
              <a:ahLst/>
              <a:rect l="l" t="t" r="r" b="b"/>
              <a:pathLst>
                <a:path w="27" h="29">
                  <a:moveTo>
                    <a:pt x="4" y="29"/>
                  </a:moveTo>
                  <a:lnTo>
                    <a:pt x="4" y="29"/>
                  </a:lnTo>
                  <a:lnTo>
                    <a:pt x="8" y="29"/>
                  </a:lnTo>
                  <a:lnTo>
                    <a:pt x="13" y="27"/>
                  </a:lnTo>
                  <a:lnTo>
                    <a:pt x="18" y="25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5" y="16"/>
                  </a:lnTo>
                  <a:lnTo>
                    <a:pt x="27" y="13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1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6"/>
                  </a:lnTo>
                  <a:lnTo>
                    <a:pt x="4" y="29"/>
                  </a:lnTo>
                  <a:lnTo>
                    <a:pt x="4" y="2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7" name="CustomShape 88"/>
            <p:cNvSpPr/>
            <p:nvPr/>
          </p:nvSpPr>
          <p:spPr>
            <a:xfrm>
              <a:off x="3119400" y="2323800"/>
              <a:ext cx="85680" cy="47160"/>
            </a:xfrm>
            <a:custGeom>
              <a:avLst/>
              <a:gdLst/>
              <a:ahLst/>
              <a:rect l="l" t="t" r="r" b="b"/>
              <a:pathLst>
                <a:path w="67" h="37">
                  <a:moveTo>
                    <a:pt x="13" y="37"/>
                  </a:moveTo>
                  <a:lnTo>
                    <a:pt x="13" y="37"/>
                  </a:lnTo>
                  <a:lnTo>
                    <a:pt x="21" y="35"/>
                  </a:lnTo>
                  <a:lnTo>
                    <a:pt x="27" y="32"/>
                  </a:lnTo>
                  <a:lnTo>
                    <a:pt x="31" y="25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34" y="25"/>
                  </a:lnTo>
                  <a:lnTo>
                    <a:pt x="36" y="29"/>
                  </a:lnTo>
                  <a:lnTo>
                    <a:pt x="39" y="32"/>
                  </a:lnTo>
                  <a:lnTo>
                    <a:pt x="43" y="33"/>
                  </a:lnTo>
                  <a:lnTo>
                    <a:pt x="47" y="32"/>
                  </a:lnTo>
                  <a:lnTo>
                    <a:pt x="51" y="29"/>
                  </a:lnTo>
                  <a:lnTo>
                    <a:pt x="60" y="20"/>
                  </a:lnTo>
                  <a:lnTo>
                    <a:pt x="66" y="12"/>
                  </a:lnTo>
                  <a:lnTo>
                    <a:pt x="67" y="9"/>
                  </a:lnTo>
                  <a:lnTo>
                    <a:pt x="67" y="6"/>
                  </a:lnTo>
                  <a:lnTo>
                    <a:pt x="66" y="3"/>
                  </a:lnTo>
                  <a:lnTo>
                    <a:pt x="61" y="3"/>
                  </a:lnTo>
                  <a:lnTo>
                    <a:pt x="57" y="6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39" y="2"/>
                  </a:lnTo>
                  <a:lnTo>
                    <a:pt x="36" y="8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2"/>
                  </a:lnTo>
                  <a:lnTo>
                    <a:pt x="30" y="9"/>
                  </a:lnTo>
                  <a:lnTo>
                    <a:pt x="27" y="8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9" y="15"/>
                  </a:lnTo>
                  <a:lnTo>
                    <a:pt x="3" y="20"/>
                  </a:lnTo>
                  <a:lnTo>
                    <a:pt x="2" y="25"/>
                  </a:lnTo>
                  <a:lnTo>
                    <a:pt x="0" y="27"/>
                  </a:lnTo>
                  <a:lnTo>
                    <a:pt x="2" y="30"/>
                  </a:lnTo>
                  <a:lnTo>
                    <a:pt x="3" y="33"/>
                  </a:lnTo>
                  <a:lnTo>
                    <a:pt x="7" y="36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2" y="37"/>
                  </a:lnTo>
                  <a:lnTo>
                    <a:pt x="13" y="37"/>
                  </a:lnTo>
                  <a:lnTo>
                    <a:pt x="13" y="3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CustomShape 89"/>
            <p:cNvSpPr/>
            <p:nvPr/>
          </p:nvSpPr>
          <p:spPr>
            <a:xfrm>
              <a:off x="3407760" y="1807920"/>
              <a:ext cx="216360" cy="370440"/>
            </a:xfrm>
            <a:custGeom>
              <a:avLst/>
              <a:gdLst/>
              <a:ahLst/>
              <a:rect l="l" t="t" r="r" b="b"/>
              <a:pathLst>
                <a:path w="169" h="289">
                  <a:moveTo>
                    <a:pt x="4" y="163"/>
                  </a:moveTo>
                  <a:lnTo>
                    <a:pt x="4" y="163"/>
                  </a:lnTo>
                  <a:lnTo>
                    <a:pt x="10" y="165"/>
                  </a:lnTo>
                  <a:lnTo>
                    <a:pt x="14" y="166"/>
                  </a:lnTo>
                  <a:lnTo>
                    <a:pt x="17" y="169"/>
                  </a:lnTo>
                  <a:lnTo>
                    <a:pt x="18" y="172"/>
                  </a:lnTo>
                  <a:lnTo>
                    <a:pt x="20" y="175"/>
                  </a:lnTo>
                  <a:lnTo>
                    <a:pt x="20" y="175"/>
                  </a:lnTo>
                  <a:lnTo>
                    <a:pt x="20" y="182"/>
                  </a:lnTo>
                  <a:lnTo>
                    <a:pt x="24" y="185"/>
                  </a:lnTo>
                  <a:lnTo>
                    <a:pt x="28" y="186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41" y="189"/>
                  </a:lnTo>
                  <a:lnTo>
                    <a:pt x="50" y="193"/>
                  </a:lnTo>
                  <a:lnTo>
                    <a:pt x="61" y="203"/>
                  </a:lnTo>
                  <a:lnTo>
                    <a:pt x="61" y="203"/>
                  </a:lnTo>
                  <a:lnTo>
                    <a:pt x="65" y="209"/>
                  </a:lnTo>
                  <a:lnTo>
                    <a:pt x="67" y="212"/>
                  </a:lnTo>
                  <a:lnTo>
                    <a:pt x="67" y="215"/>
                  </a:lnTo>
                  <a:lnTo>
                    <a:pt x="64" y="216"/>
                  </a:lnTo>
                  <a:lnTo>
                    <a:pt x="57" y="220"/>
                  </a:lnTo>
                  <a:lnTo>
                    <a:pt x="54" y="222"/>
                  </a:lnTo>
                  <a:lnTo>
                    <a:pt x="51" y="225"/>
                  </a:lnTo>
                  <a:lnTo>
                    <a:pt x="51" y="225"/>
                  </a:lnTo>
                  <a:lnTo>
                    <a:pt x="48" y="229"/>
                  </a:lnTo>
                  <a:lnTo>
                    <a:pt x="47" y="232"/>
                  </a:lnTo>
                  <a:lnTo>
                    <a:pt x="45" y="240"/>
                  </a:lnTo>
                  <a:lnTo>
                    <a:pt x="45" y="240"/>
                  </a:lnTo>
                  <a:lnTo>
                    <a:pt x="42" y="247"/>
                  </a:lnTo>
                  <a:lnTo>
                    <a:pt x="38" y="256"/>
                  </a:lnTo>
                  <a:lnTo>
                    <a:pt x="34" y="263"/>
                  </a:lnTo>
                  <a:lnTo>
                    <a:pt x="31" y="270"/>
                  </a:lnTo>
                  <a:lnTo>
                    <a:pt x="31" y="270"/>
                  </a:lnTo>
                  <a:lnTo>
                    <a:pt x="31" y="277"/>
                  </a:lnTo>
                  <a:lnTo>
                    <a:pt x="34" y="284"/>
                  </a:lnTo>
                  <a:lnTo>
                    <a:pt x="37" y="287"/>
                  </a:lnTo>
                  <a:lnTo>
                    <a:pt x="40" y="289"/>
                  </a:lnTo>
                  <a:lnTo>
                    <a:pt x="42" y="289"/>
                  </a:lnTo>
                  <a:lnTo>
                    <a:pt x="45" y="287"/>
                  </a:lnTo>
                  <a:lnTo>
                    <a:pt x="45" y="287"/>
                  </a:lnTo>
                  <a:lnTo>
                    <a:pt x="50" y="283"/>
                  </a:lnTo>
                  <a:lnTo>
                    <a:pt x="51" y="277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60" y="253"/>
                  </a:lnTo>
                  <a:lnTo>
                    <a:pt x="68" y="242"/>
                  </a:lnTo>
                  <a:lnTo>
                    <a:pt x="68" y="242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81" y="226"/>
                  </a:lnTo>
                  <a:lnTo>
                    <a:pt x="84" y="220"/>
                  </a:lnTo>
                  <a:lnTo>
                    <a:pt x="85" y="215"/>
                  </a:lnTo>
                  <a:lnTo>
                    <a:pt x="85" y="209"/>
                  </a:lnTo>
                  <a:lnTo>
                    <a:pt x="85" y="209"/>
                  </a:lnTo>
                  <a:lnTo>
                    <a:pt x="84" y="203"/>
                  </a:lnTo>
                  <a:lnTo>
                    <a:pt x="79" y="199"/>
                  </a:lnTo>
                  <a:lnTo>
                    <a:pt x="77" y="193"/>
                  </a:lnTo>
                  <a:lnTo>
                    <a:pt x="77" y="192"/>
                  </a:lnTo>
                  <a:lnTo>
                    <a:pt x="75" y="189"/>
                  </a:lnTo>
                  <a:lnTo>
                    <a:pt x="75" y="189"/>
                  </a:lnTo>
                  <a:lnTo>
                    <a:pt x="77" y="186"/>
                  </a:lnTo>
                  <a:lnTo>
                    <a:pt x="79" y="183"/>
                  </a:lnTo>
                  <a:lnTo>
                    <a:pt x="82" y="179"/>
                  </a:lnTo>
                  <a:lnTo>
                    <a:pt x="82" y="179"/>
                  </a:lnTo>
                  <a:lnTo>
                    <a:pt x="87" y="172"/>
                  </a:lnTo>
                  <a:lnTo>
                    <a:pt x="88" y="168"/>
                  </a:lnTo>
                  <a:lnTo>
                    <a:pt x="91" y="165"/>
                  </a:lnTo>
                  <a:lnTo>
                    <a:pt x="91" y="165"/>
                  </a:lnTo>
                  <a:lnTo>
                    <a:pt x="94" y="163"/>
                  </a:lnTo>
                  <a:lnTo>
                    <a:pt x="96" y="162"/>
                  </a:lnTo>
                  <a:lnTo>
                    <a:pt x="101" y="161"/>
                  </a:lnTo>
                  <a:lnTo>
                    <a:pt x="102" y="158"/>
                  </a:lnTo>
                  <a:lnTo>
                    <a:pt x="102" y="158"/>
                  </a:lnTo>
                  <a:lnTo>
                    <a:pt x="104" y="156"/>
                  </a:lnTo>
                  <a:lnTo>
                    <a:pt x="104" y="153"/>
                  </a:lnTo>
                  <a:lnTo>
                    <a:pt x="101" y="149"/>
                  </a:lnTo>
                  <a:lnTo>
                    <a:pt x="98" y="145"/>
                  </a:lnTo>
                  <a:lnTo>
                    <a:pt x="96" y="141"/>
                  </a:lnTo>
                  <a:lnTo>
                    <a:pt x="96" y="141"/>
                  </a:lnTo>
                  <a:lnTo>
                    <a:pt x="108" y="144"/>
                  </a:lnTo>
                  <a:lnTo>
                    <a:pt x="122" y="145"/>
                  </a:lnTo>
                  <a:lnTo>
                    <a:pt x="128" y="144"/>
                  </a:lnTo>
                  <a:lnTo>
                    <a:pt x="135" y="141"/>
                  </a:lnTo>
                  <a:lnTo>
                    <a:pt x="139" y="138"/>
                  </a:lnTo>
                  <a:lnTo>
                    <a:pt x="142" y="132"/>
                  </a:lnTo>
                  <a:lnTo>
                    <a:pt x="142" y="132"/>
                  </a:lnTo>
                  <a:lnTo>
                    <a:pt x="142" y="128"/>
                  </a:lnTo>
                  <a:lnTo>
                    <a:pt x="141" y="125"/>
                  </a:lnTo>
                  <a:lnTo>
                    <a:pt x="136" y="122"/>
                  </a:lnTo>
                  <a:lnTo>
                    <a:pt x="131" y="121"/>
                  </a:lnTo>
                  <a:lnTo>
                    <a:pt x="118" y="119"/>
                  </a:lnTo>
                  <a:lnTo>
                    <a:pt x="108" y="119"/>
                  </a:lnTo>
                  <a:lnTo>
                    <a:pt x="108" y="119"/>
                  </a:lnTo>
                  <a:lnTo>
                    <a:pt x="104" y="118"/>
                  </a:lnTo>
                  <a:lnTo>
                    <a:pt x="99" y="116"/>
                  </a:lnTo>
                  <a:lnTo>
                    <a:pt x="96" y="114"/>
                  </a:lnTo>
                  <a:lnTo>
                    <a:pt x="95" y="112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8" y="107"/>
                  </a:lnTo>
                  <a:lnTo>
                    <a:pt x="99" y="107"/>
                  </a:lnTo>
                  <a:lnTo>
                    <a:pt x="105" y="105"/>
                  </a:lnTo>
                  <a:lnTo>
                    <a:pt x="109" y="105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6" y="99"/>
                  </a:lnTo>
                  <a:lnTo>
                    <a:pt x="119" y="94"/>
                  </a:lnTo>
                  <a:lnTo>
                    <a:pt x="121" y="89"/>
                  </a:lnTo>
                  <a:lnTo>
                    <a:pt x="122" y="87"/>
                  </a:lnTo>
                  <a:lnTo>
                    <a:pt x="125" y="85"/>
                  </a:lnTo>
                  <a:lnTo>
                    <a:pt x="125" y="85"/>
                  </a:lnTo>
                  <a:lnTo>
                    <a:pt x="128" y="85"/>
                  </a:lnTo>
                  <a:lnTo>
                    <a:pt x="132" y="87"/>
                  </a:lnTo>
                  <a:lnTo>
                    <a:pt x="139" y="88"/>
                  </a:lnTo>
                  <a:lnTo>
                    <a:pt x="143" y="89"/>
                  </a:lnTo>
                  <a:lnTo>
                    <a:pt x="146" y="89"/>
                  </a:lnTo>
                  <a:lnTo>
                    <a:pt x="149" y="88"/>
                  </a:lnTo>
                  <a:lnTo>
                    <a:pt x="152" y="85"/>
                  </a:lnTo>
                  <a:lnTo>
                    <a:pt x="152" y="85"/>
                  </a:lnTo>
                  <a:lnTo>
                    <a:pt x="153" y="82"/>
                  </a:lnTo>
                  <a:lnTo>
                    <a:pt x="152" y="78"/>
                  </a:lnTo>
                  <a:lnTo>
                    <a:pt x="148" y="72"/>
                  </a:lnTo>
                  <a:lnTo>
                    <a:pt x="142" y="68"/>
                  </a:lnTo>
                  <a:lnTo>
                    <a:pt x="136" y="65"/>
                  </a:lnTo>
                  <a:lnTo>
                    <a:pt x="136" y="65"/>
                  </a:lnTo>
                  <a:lnTo>
                    <a:pt x="136" y="58"/>
                  </a:lnTo>
                  <a:lnTo>
                    <a:pt x="138" y="52"/>
                  </a:lnTo>
                  <a:lnTo>
                    <a:pt x="139" y="47"/>
                  </a:lnTo>
                  <a:lnTo>
                    <a:pt x="142" y="41"/>
                  </a:lnTo>
                  <a:lnTo>
                    <a:pt x="142" y="41"/>
                  </a:lnTo>
                  <a:lnTo>
                    <a:pt x="146" y="37"/>
                  </a:lnTo>
                  <a:lnTo>
                    <a:pt x="151" y="34"/>
                  </a:lnTo>
                  <a:lnTo>
                    <a:pt x="160" y="28"/>
                  </a:lnTo>
                  <a:lnTo>
                    <a:pt x="165" y="25"/>
                  </a:lnTo>
                  <a:lnTo>
                    <a:pt x="168" y="23"/>
                  </a:lnTo>
                  <a:lnTo>
                    <a:pt x="169" y="17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6" y="7"/>
                  </a:lnTo>
                  <a:lnTo>
                    <a:pt x="163" y="4"/>
                  </a:lnTo>
                  <a:lnTo>
                    <a:pt x="158" y="1"/>
                  </a:lnTo>
                  <a:lnTo>
                    <a:pt x="153" y="0"/>
                  </a:lnTo>
                  <a:lnTo>
                    <a:pt x="148" y="0"/>
                  </a:lnTo>
                  <a:lnTo>
                    <a:pt x="143" y="1"/>
                  </a:lnTo>
                  <a:lnTo>
                    <a:pt x="139" y="4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3" y="15"/>
                  </a:lnTo>
                  <a:lnTo>
                    <a:pt x="128" y="24"/>
                  </a:lnTo>
                  <a:lnTo>
                    <a:pt x="128" y="24"/>
                  </a:lnTo>
                  <a:lnTo>
                    <a:pt x="122" y="30"/>
                  </a:lnTo>
                  <a:lnTo>
                    <a:pt x="119" y="33"/>
                  </a:lnTo>
                  <a:lnTo>
                    <a:pt x="118" y="37"/>
                  </a:lnTo>
                  <a:lnTo>
                    <a:pt x="118" y="37"/>
                  </a:lnTo>
                  <a:lnTo>
                    <a:pt x="115" y="47"/>
                  </a:lnTo>
                  <a:lnTo>
                    <a:pt x="112" y="51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5" y="55"/>
                  </a:lnTo>
                  <a:lnTo>
                    <a:pt x="101" y="55"/>
                  </a:lnTo>
                  <a:lnTo>
                    <a:pt x="96" y="54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89" y="60"/>
                  </a:lnTo>
                  <a:lnTo>
                    <a:pt x="89" y="64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1" y="80"/>
                  </a:lnTo>
                  <a:lnTo>
                    <a:pt x="88" y="87"/>
                  </a:lnTo>
                  <a:lnTo>
                    <a:pt x="84" y="91"/>
                  </a:lnTo>
                  <a:lnTo>
                    <a:pt x="78" y="95"/>
                  </a:lnTo>
                  <a:lnTo>
                    <a:pt x="78" y="95"/>
                  </a:lnTo>
                  <a:lnTo>
                    <a:pt x="74" y="98"/>
                  </a:lnTo>
                  <a:lnTo>
                    <a:pt x="69" y="98"/>
                  </a:lnTo>
                  <a:lnTo>
                    <a:pt x="68" y="97"/>
                  </a:lnTo>
                  <a:lnTo>
                    <a:pt x="67" y="92"/>
                  </a:lnTo>
                  <a:lnTo>
                    <a:pt x="67" y="92"/>
                  </a:lnTo>
                  <a:lnTo>
                    <a:pt x="67" y="88"/>
                  </a:lnTo>
                  <a:lnTo>
                    <a:pt x="68" y="84"/>
                  </a:lnTo>
                  <a:lnTo>
                    <a:pt x="74" y="77"/>
                  </a:lnTo>
                  <a:lnTo>
                    <a:pt x="78" y="68"/>
                  </a:lnTo>
                  <a:lnTo>
                    <a:pt x="79" y="65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1" y="57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7" y="51"/>
                  </a:lnTo>
                  <a:lnTo>
                    <a:pt x="74" y="50"/>
                  </a:lnTo>
                  <a:lnTo>
                    <a:pt x="65" y="50"/>
                  </a:lnTo>
                  <a:lnTo>
                    <a:pt x="65" y="50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34" y="70"/>
                  </a:lnTo>
                  <a:lnTo>
                    <a:pt x="30" y="75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5" y="87"/>
                  </a:lnTo>
                  <a:lnTo>
                    <a:pt x="25" y="91"/>
                  </a:lnTo>
                  <a:lnTo>
                    <a:pt x="30" y="99"/>
                  </a:lnTo>
                  <a:lnTo>
                    <a:pt x="34" y="107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21"/>
                  </a:lnTo>
                  <a:lnTo>
                    <a:pt x="35" y="126"/>
                  </a:lnTo>
                  <a:lnTo>
                    <a:pt x="32" y="131"/>
                  </a:lnTo>
                  <a:lnTo>
                    <a:pt x="27" y="135"/>
                  </a:lnTo>
                  <a:lnTo>
                    <a:pt x="27" y="135"/>
                  </a:lnTo>
                  <a:lnTo>
                    <a:pt x="21" y="136"/>
                  </a:lnTo>
                  <a:lnTo>
                    <a:pt x="15" y="136"/>
                  </a:lnTo>
                  <a:lnTo>
                    <a:pt x="10" y="138"/>
                  </a:lnTo>
                  <a:lnTo>
                    <a:pt x="4" y="141"/>
                  </a:lnTo>
                  <a:lnTo>
                    <a:pt x="4" y="141"/>
                  </a:lnTo>
                  <a:lnTo>
                    <a:pt x="1" y="145"/>
                  </a:lnTo>
                  <a:lnTo>
                    <a:pt x="0" y="149"/>
                  </a:lnTo>
                  <a:lnTo>
                    <a:pt x="0" y="153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3" y="161"/>
                  </a:lnTo>
                  <a:lnTo>
                    <a:pt x="4" y="163"/>
                  </a:lnTo>
                  <a:lnTo>
                    <a:pt x="4" y="163"/>
                  </a:lnTo>
                  <a:close/>
                  <a:moveTo>
                    <a:pt x="155" y="33"/>
                  </a:moveTo>
                  <a:lnTo>
                    <a:pt x="155" y="33"/>
                  </a:lnTo>
                  <a:lnTo>
                    <a:pt x="155" y="33"/>
                  </a:lnTo>
                  <a:lnTo>
                    <a:pt x="155" y="33"/>
                  </a:lnTo>
                  <a:close/>
                  <a:moveTo>
                    <a:pt x="44" y="186"/>
                  </a:moveTo>
                  <a:lnTo>
                    <a:pt x="44" y="186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44" y="186"/>
                  </a:lnTo>
                  <a:lnTo>
                    <a:pt x="44" y="18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CustomShape 90"/>
            <p:cNvSpPr/>
            <p:nvPr/>
          </p:nvSpPr>
          <p:spPr>
            <a:xfrm>
              <a:off x="3150000" y="2382840"/>
              <a:ext cx="21600" cy="26640"/>
            </a:xfrm>
            <a:custGeom>
              <a:avLst/>
              <a:gdLst/>
              <a:ahLst/>
              <a:rect l="l" t="t" r="r" b="b"/>
              <a:pathLst>
                <a:path w="17" h="21">
                  <a:moveTo>
                    <a:pt x="7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3" y="17"/>
                  </a:lnTo>
                  <a:lnTo>
                    <a:pt x="7" y="2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5" y="21"/>
                  </a:lnTo>
                  <a:lnTo>
                    <a:pt x="16" y="18"/>
                  </a:lnTo>
                  <a:lnTo>
                    <a:pt x="17" y="16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6" y="4"/>
                  </a:lnTo>
                  <a:lnTo>
                    <a:pt x="12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CustomShape 91"/>
            <p:cNvSpPr/>
            <p:nvPr/>
          </p:nvSpPr>
          <p:spPr>
            <a:xfrm>
              <a:off x="3089880" y="2286720"/>
              <a:ext cx="40680" cy="44640"/>
            </a:xfrm>
            <a:custGeom>
              <a:avLst/>
              <a:gdLst/>
              <a:ahLst/>
              <a:rect l="l" t="t" r="r" b="b"/>
              <a:pathLst>
                <a:path w="32" h="35">
                  <a:moveTo>
                    <a:pt x="6" y="35"/>
                  </a:moveTo>
                  <a:lnTo>
                    <a:pt x="6" y="35"/>
                  </a:lnTo>
                  <a:lnTo>
                    <a:pt x="19" y="34"/>
                  </a:lnTo>
                  <a:lnTo>
                    <a:pt x="26" y="32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2" y="27"/>
                  </a:lnTo>
                  <a:lnTo>
                    <a:pt x="32" y="22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29" y="4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9"/>
                  </a:lnTo>
                  <a:lnTo>
                    <a:pt x="0" y="25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CustomShape 92"/>
            <p:cNvSpPr/>
            <p:nvPr/>
          </p:nvSpPr>
          <p:spPr>
            <a:xfrm>
              <a:off x="2167920" y="3330000"/>
              <a:ext cx="50760" cy="45720"/>
            </a:xfrm>
            <a:custGeom>
              <a:avLst/>
              <a:gdLst/>
              <a:ahLst/>
              <a:rect l="l" t="t" r="r" b="b"/>
              <a:pathLst>
                <a:path w="40" h="36">
                  <a:moveTo>
                    <a:pt x="4" y="36"/>
                  </a:moveTo>
                  <a:lnTo>
                    <a:pt x="4" y="36"/>
                  </a:lnTo>
                  <a:lnTo>
                    <a:pt x="10" y="36"/>
                  </a:lnTo>
                  <a:lnTo>
                    <a:pt x="17" y="33"/>
                  </a:lnTo>
                  <a:lnTo>
                    <a:pt x="24" y="27"/>
                  </a:lnTo>
                  <a:lnTo>
                    <a:pt x="31" y="22"/>
                  </a:lnTo>
                  <a:lnTo>
                    <a:pt x="36" y="16"/>
                  </a:lnTo>
                  <a:lnTo>
                    <a:pt x="38" y="10"/>
                  </a:lnTo>
                  <a:lnTo>
                    <a:pt x="40" y="7"/>
                  </a:lnTo>
                  <a:lnTo>
                    <a:pt x="38" y="5"/>
                  </a:lnTo>
                  <a:lnTo>
                    <a:pt x="37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8" y="9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7"/>
                  </a:lnTo>
                  <a:lnTo>
                    <a:pt x="1" y="24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1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CustomShape 93"/>
            <p:cNvSpPr/>
            <p:nvPr/>
          </p:nvSpPr>
          <p:spPr>
            <a:xfrm>
              <a:off x="2171880" y="2461320"/>
              <a:ext cx="245880" cy="254880"/>
            </a:xfrm>
            <a:custGeom>
              <a:avLst/>
              <a:gdLst/>
              <a:ahLst/>
              <a:rect l="l" t="t" r="r" b="b"/>
              <a:pathLst>
                <a:path w="192" h="199">
                  <a:moveTo>
                    <a:pt x="25" y="199"/>
                  </a:moveTo>
                  <a:lnTo>
                    <a:pt x="25" y="199"/>
                  </a:lnTo>
                  <a:lnTo>
                    <a:pt x="27" y="199"/>
                  </a:lnTo>
                  <a:lnTo>
                    <a:pt x="30" y="198"/>
                  </a:lnTo>
                  <a:lnTo>
                    <a:pt x="34" y="194"/>
                  </a:lnTo>
                  <a:lnTo>
                    <a:pt x="35" y="188"/>
                  </a:lnTo>
                  <a:lnTo>
                    <a:pt x="35" y="184"/>
                  </a:lnTo>
                  <a:lnTo>
                    <a:pt x="35" y="184"/>
                  </a:lnTo>
                  <a:lnTo>
                    <a:pt x="45" y="184"/>
                  </a:lnTo>
                  <a:lnTo>
                    <a:pt x="54" y="184"/>
                  </a:lnTo>
                  <a:lnTo>
                    <a:pt x="60" y="181"/>
                  </a:lnTo>
                  <a:lnTo>
                    <a:pt x="64" y="178"/>
                  </a:lnTo>
                  <a:lnTo>
                    <a:pt x="67" y="174"/>
                  </a:lnTo>
                  <a:lnTo>
                    <a:pt x="68" y="168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79" y="155"/>
                  </a:lnTo>
                  <a:lnTo>
                    <a:pt x="89" y="158"/>
                  </a:lnTo>
                  <a:lnTo>
                    <a:pt x="96" y="158"/>
                  </a:lnTo>
                  <a:lnTo>
                    <a:pt x="104" y="158"/>
                  </a:lnTo>
                  <a:lnTo>
                    <a:pt x="108" y="154"/>
                  </a:lnTo>
                  <a:lnTo>
                    <a:pt x="111" y="148"/>
                  </a:lnTo>
                  <a:lnTo>
                    <a:pt x="111" y="141"/>
                  </a:lnTo>
                  <a:lnTo>
                    <a:pt x="108" y="128"/>
                  </a:lnTo>
                  <a:lnTo>
                    <a:pt x="108" y="128"/>
                  </a:lnTo>
                  <a:lnTo>
                    <a:pt x="115" y="130"/>
                  </a:lnTo>
                  <a:lnTo>
                    <a:pt x="119" y="130"/>
                  </a:lnTo>
                  <a:lnTo>
                    <a:pt x="124" y="128"/>
                  </a:lnTo>
                  <a:lnTo>
                    <a:pt x="129" y="122"/>
                  </a:lnTo>
                  <a:lnTo>
                    <a:pt x="129" y="122"/>
                  </a:lnTo>
                  <a:lnTo>
                    <a:pt x="131" y="120"/>
                  </a:lnTo>
                  <a:lnTo>
                    <a:pt x="132" y="117"/>
                  </a:lnTo>
                  <a:lnTo>
                    <a:pt x="131" y="114"/>
                  </a:lnTo>
                  <a:lnTo>
                    <a:pt x="129" y="110"/>
                  </a:lnTo>
                  <a:lnTo>
                    <a:pt x="129" y="110"/>
                  </a:lnTo>
                  <a:lnTo>
                    <a:pt x="128" y="105"/>
                  </a:lnTo>
                  <a:lnTo>
                    <a:pt x="129" y="103"/>
                  </a:lnTo>
                  <a:lnTo>
                    <a:pt x="131" y="103"/>
                  </a:lnTo>
                  <a:lnTo>
                    <a:pt x="132" y="101"/>
                  </a:lnTo>
                  <a:lnTo>
                    <a:pt x="136" y="101"/>
                  </a:lnTo>
                  <a:lnTo>
                    <a:pt x="139" y="101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3" y="97"/>
                  </a:lnTo>
                  <a:lnTo>
                    <a:pt x="146" y="95"/>
                  </a:lnTo>
                  <a:lnTo>
                    <a:pt x="153" y="93"/>
                  </a:lnTo>
                  <a:lnTo>
                    <a:pt x="172" y="90"/>
                  </a:lnTo>
                  <a:lnTo>
                    <a:pt x="178" y="87"/>
                  </a:lnTo>
                  <a:lnTo>
                    <a:pt x="180" y="85"/>
                  </a:lnTo>
                  <a:lnTo>
                    <a:pt x="182" y="83"/>
                  </a:lnTo>
                  <a:lnTo>
                    <a:pt x="182" y="80"/>
                  </a:lnTo>
                  <a:lnTo>
                    <a:pt x="182" y="77"/>
                  </a:lnTo>
                  <a:lnTo>
                    <a:pt x="179" y="71"/>
                  </a:lnTo>
                  <a:lnTo>
                    <a:pt x="175" y="66"/>
                  </a:lnTo>
                  <a:lnTo>
                    <a:pt x="175" y="66"/>
                  </a:lnTo>
                  <a:lnTo>
                    <a:pt x="168" y="70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68"/>
                  </a:lnTo>
                  <a:lnTo>
                    <a:pt x="162" y="66"/>
                  </a:lnTo>
                  <a:lnTo>
                    <a:pt x="166" y="61"/>
                  </a:lnTo>
                  <a:lnTo>
                    <a:pt x="170" y="58"/>
                  </a:lnTo>
                  <a:lnTo>
                    <a:pt x="180" y="53"/>
                  </a:lnTo>
                  <a:lnTo>
                    <a:pt x="185" y="49"/>
                  </a:lnTo>
                  <a:lnTo>
                    <a:pt x="187" y="44"/>
                  </a:lnTo>
                  <a:lnTo>
                    <a:pt x="187" y="44"/>
                  </a:lnTo>
                  <a:lnTo>
                    <a:pt x="190" y="36"/>
                  </a:lnTo>
                  <a:lnTo>
                    <a:pt x="192" y="26"/>
                  </a:lnTo>
                  <a:lnTo>
                    <a:pt x="190" y="17"/>
                  </a:lnTo>
                  <a:lnTo>
                    <a:pt x="187" y="9"/>
                  </a:lnTo>
                  <a:lnTo>
                    <a:pt x="183" y="3"/>
                  </a:lnTo>
                  <a:lnTo>
                    <a:pt x="180" y="2"/>
                  </a:lnTo>
                  <a:lnTo>
                    <a:pt x="178" y="0"/>
                  </a:lnTo>
                  <a:lnTo>
                    <a:pt x="175" y="0"/>
                  </a:lnTo>
                  <a:lnTo>
                    <a:pt x="170" y="2"/>
                  </a:lnTo>
                  <a:lnTo>
                    <a:pt x="166" y="4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55" y="12"/>
                  </a:lnTo>
                  <a:lnTo>
                    <a:pt x="149" y="14"/>
                  </a:lnTo>
                  <a:lnTo>
                    <a:pt x="136" y="20"/>
                  </a:lnTo>
                  <a:lnTo>
                    <a:pt x="124" y="2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5" y="31"/>
                  </a:lnTo>
                  <a:lnTo>
                    <a:pt x="96" y="34"/>
                  </a:lnTo>
                  <a:lnTo>
                    <a:pt x="89" y="36"/>
                  </a:lnTo>
                  <a:lnTo>
                    <a:pt x="88" y="37"/>
                  </a:lnTo>
                  <a:lnTo>
                    <a:pt x="87" y="39"/>
                  </a:lnTo>
                  <a:lnTo>
                    <a:pt x="87" y="39"/>
                  </a:lnTo>
                  <a:lnTo>
                    <a:pt x="77" y="57"/>
                  </a:lnTo>
                  <a:lnTo>
                    <a:pt x="71" y="66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1" y="71"/>
                  </a:lnTo>
                  <a:lnTo>
                    <a:pt x="60" y="70"/>
                  </a:lnTo>
                  <a:lnTo>
                    <a:pt x="57" y="66"/>
                  </a:lnTo>
                  <a:lnTo>
                    <a:pt x="54" y="51"/>
                  </a:lnTo>
                  <a:lnTo>
                    <a:pt x="52" y="47"/>
                  </a:lnTo>
                  <a:lnTo>
                    <a:pt x="51" y="46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5" y="46"/>
                  </a:lnTo>
                  <a:lnTo>
                    <a:pt x="38" y="53"/>
                  </a:lnTo>
                  <a:lnTo>
                    <a:pt x="38" y="53"/>
                  </a:lnTo>
                  <a:lnTo>
                    <a:pt x="31" y="61"/>
                  </a:lnTo>
                  <a:lnTo>
                    <a:pt x="24" y="70"/>
                  </a:lnTo>
                  <a:lnTo>
                    <a:pt x="23" y="74"/>
                  </a:lnTo>
                  <a:lnTo>
                    <a:pt x="21" y="80"/>
                  </a:lnTo>
                  <a:lnTo>
                    <a:pt x="21" y="84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8" y="98"/>
                  </a:lnTo>
                  <a:lnTo>
                    <a:pt x="30" y="100"/>
                  </a:lnTo>
                  <a:lnTo>
                    <a:pt x="28" y="101"/>
                  </a:lnTo>
                  <a:lnTo>
                    <a:pt x="25" y="104"/>
                  </a:lnTo>
                  <a:lnTo>
                    <a:pt x="24" y="108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7" y="125"/>
                  </a:lnTo>
                  <a:lnTo>
                    <a:pt x="28" y="142"/>
                  </a:lnTo>
                  <a:lnTo>
                    <a:pt x="28" y="150"/>
                  </a:lnTo>
                  <a:lnTo>
                    <a:pt x="25" y="155"/>
                  </a:lnTo>
                  <a:lnTo>
                    <a:pt x="24" y="157"/>
                  </a:lnTo>
                  <a:lnTo>
                    <a:pt x="23" y="158"/>
                  </a:lnTo>
                  <a:lnTo>
                    <a:pt x="20" y="158"/>
                  </a:lnTo>
                  <a:lnTo>
                    <a:pt x="15" y="158"/>
                  </a:lnTo>
                  <a:lnTo>
                    <a:pt x="15" y="158"/>
                  </a:lnTo>
                  <a:lnTo>
                    <a:pt x="11" y="157"/>
                  </a:lnTo>
                  <a:lnTo>
                    <a:pt x="7" y="157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1" y="164"/>
                  </a:lnTo>
                  <a:lnTo>
                    <a:pt x="0" y="169"/>
                  </a:lnTo>
                  <a:lnTo>
                    <a:pt x="1" y="177"/>
                  </a:lnTo>
                  <a:lnTo>
                    <a:pt x="4" y="182"/>
                  </a:lnTo>
                  <a:lnTo>
                    <a:pt x="8" y="188"/>
                  </a:lnTo>
                  <a:lnTo>
                    <a:pt x="14" y="194"/>
                  </a:lnTo>
                  <a:lnTo>
                    <a:pt x="20" y="196"/>
                  </a:lnTo>
                  <a:lnTo>
                    <a:pt x="25" y="199"/>
                  </a:lnTo>
                  <a:lnTo>
                    <a:pt x="25" y="199"/>
                  </a:lnTo>
                  <a:lnTo>
                    <a:pt x="23" y="198"/>
                  </a:lnTo>
                  <a:lnTo>
                    <a:pt x="25" y="199"/>
                  </a:lnTo>
                  <a:lnTo>
                    <a:pt x="25" y="19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CustomShape 94"/>
            <p:cNvSpPr/>
            <p:nvPr/>
          </p:nvSpPr>
          <p:spPr>
            <a:xfrm>
              <a:off x="2266920" y="3032280"/>
              <a:ext cx="27720" cy="36720"/>
            </a:xfrm>
            <a:custGeom>
              <a:avLst/>
              <a:gdLst/>
              <a:ahLst/>
              <a:rect l="l" t="t" r="r" b="b"/>
              <a:pathLst>
                <a:path w="22" h="29">
                  <a:moveTo>
                    <a:pt x="1" y="12"/>
                  </a:moveTo>
                  <a:lnTo>
                    <a:pt x="1" y="12"/>
                  </a:lnTo>
                  <a:lnTo>
                    <a:pt x="0" y="17"/>
                  </a:lnTo>
                  <a:lnTo>
                    <a:pt x="1" y="23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20" y="25"/>
                  </a:lnTo>
                  <a:lnTo>
                    <a:pt x="21" y="22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18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7" y="5"/>
                  </a:ln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CustomShape 95"/>
            <p:cNvSpPr/>
            <p:nvPr/>
          </p:nvSpPr>
          <p:spPr>
            <a:xfrm>
              <a:off x="2207880" y="2956680"/>
              <a:ext cx="33120" cy="25200"/>
            </a:xfrm>
            <a:custGeom>
              <a:avLst/>
              <a:gdLst/>
              <a:ahLst/>
              <a:rect l="l" t="t" r="r" b="b"/>
              <a:pathLst>
                <a:path w="26" h="20">
                  <a:moveTo>
                    <a:pt x="22" y="8"/>
                  </a:moveTo>
                  <a:lnTo>
                    <a:pt x="22" y="8"/>
                  </a:lnTo>
                  <a:lnTo>
                    <a:pt x="20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2" y="5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0" y="20"/>
                  </a:lnTo>
                  <a:lnTo>
                    <a:pt x="16" y="18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3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CustomShape 96"/>
            <p:cNvSpPr/>
            <p:nvPr/>
          </p:nvSpPr>
          <p:spPr>
            <a:xfrm>
              <a:off x="2233440" y="2983680"/>
              <a:ext cx="56160" cy="48240"/>
            </a:xfrm>
            <a:custGeom>
              <a:avLst/>
              <a:gdLst/>
              <a:ahLst/>
              <a:rect l="l" t="t" r="r" b="b"/>
              <a:pathLst>
                <a:path w="44" h="38">
                  <a:moveTo>
                    <a:pt x="9" y="3"/>
                  </a:moveTo>
                  <a:lnTo>
                    <a:pt x="9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7" y="31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4" y="37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33" y="34"/>
                  </a:lnTo>
                  <a:lnTo>
                    <a:pt x="37" y="31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44" y="26"/>
                  </a:lnTo>
                  <a:lnTo>
                    <a:pt x="43" y="21"/>
                  </a:lnTo>
                  <a:lnTo>
                    <a:pt x="37" y="1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CustomShape 97"/>
            <p:cNvSpPr/>
            <p:nvPr/>
          </p:nvSpPr>
          <p:spPr>
            <a:xfrm>
              <a:off x="2232360" y="3489120"/>
              <a:ext cx="35640" cy="39600"/>
            </a:xfrm>
            <a:custGeom>
              <a:avLst/>
              <a:gdLst/>
              <a:ahLst/>
              <a:rect l="l" t="t" r="r" b="b"/>
              <a:pathLst>
                <a:path w="28" h="31">
                  <a:moveTo>
                    <a:pt x="18" y="0"/>
                  </a:moveTo>
                  <a:lnTo>
                    <a:pt x="18" y="0"/>
                  </a:lnTo>
                  <a:lnTo>
                    <a:pt x="15" y="1"/>
                  </a:lnTo>
                  <a:lnTo>
                    <a:pt x="11" y="4"/>
                  </a:lnTo>
                  <a:lnTo>
                    <a:pt x="5" y="10"/>
                  </a:lnTo>
                  <a:lnTo>
                    <a:pt x="3" y="16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5" y="31"/>
                  </a:lnTo>
                  <a:lnTo>
                    <a:pt x="10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20" y="30"/>
                  </a:lnTo>
                  <a:lnTo>
                    <a:pt x="24" y="27"/>
                  </a:lnTo>
                  <a:lnTo>
                    <a:pt x="27" y="21"/>
                  </a:lnTo>
                  <a:lnTo>
                    <a:pt x="28" y="17"/>
                  </a:lnTo>
                  <a:lnTo>
                    <a:pt x="28" y="11"/>
                  </a:lnTo>
                  <a:lnTo>
                    <a:pt x="27" y="6"/>
                  </a:lnTo>
                  <a:lnTo>
                    <a:pt x="24" y="1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CustomShape 98"/>
            <p:cNvSpPr/>
            <p:nvPr/>
          </p:nvSpPr>
          <p:spPr>
            <a:xfrm>
              <a:off x="2074680" y="2764080"/>
              <a:ext cx="58680" cy="66240"/>
            </a:xfrm>
            <a:custGeom>
              <a:avLst/>
              <a:gdLst/>
              <a:ahLst/>
              <a:rect l="l" t="t" r="r" b="b"/>
              <a:pathLst>
                <a:path w="46" h="52">
                  <a:moveTo>
                    <a:pt x="37" y="52"/>
                  </a:moveTo>
                  <a:lnTo>
                    <a:pt x="37" y="52"/>
                  </a:lnTo>
                  <a:lnTo>
                    <a:pt x="42" y="47"/>
                  </a:lnTo>
                  <a:lnTo>
                    <a:pt x="45" y="43"/>
                  </a:lnTo>
                  <a:lnTo>
                    <a:pt x="46" y="37"/>
                  </a:lnTo>
                  <a:lnTo>
                    <a:pt x="46" y="33"/>
                  </a:lnTo>
                  <a:lnTo>
                    <a:pt x="45" y="22"/>
                  </a:lnTo>
                  <a:lnTo>
                    <a:pt x="42" y="13"/>
                  </a:lnTo>
                  <a:lnTo>
                    <a:pt x="35" y="5"/>
                  </a:lnTo>
                  <a:lnTo>
                    <a:pt x="30" y="2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9" y="6"/>
                  </a:lnTo>
                  <a:lnTo>
                    <a:pt x="9" y="6"/>
                  </a:lnTo>
                  <a:lnTo>
                    <a:pt x="5" y="10"/>
                  </a:lnTo>
                  <a:lnTo>
                    <a:pt x="2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29"/>
                  </a:lnTo>
                  <a:lnTo>
                    <a:pt x="8" y="36"/>
                  </a:lnTo>
                  <a:lnTo>
                    <a:pt x="13" y="43"/>
                  </a:lnTo>
                  <a:lnTo>
                    <a:pt x="22" y="47"/>
                  </a:lnTo>
                  <a:lnTo>
                    <a:pt x="30" y="50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37" y="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8" name="CustomShape 99"/>
            <p:cNvSpPr/>
            <p:nvPr/>
          </p:nvSpPr>
          <p:spPr>
            <a:xfrm>
              <a:off x="2125800" y="3105360"/>
              <a:ext cx="75240" cy="47160"/>
            </a:xfrm>
            <a:custGeom>
              <a:avLst/>
              <a:gdLst/>
              <a:ahLst/>
              <a:rect l="l" t="t" r="r" b="b"/>
              <a:pathLst>
                <a:path w="59" h="37">
                  <a:moveTo>
                    <a:pt x="13" y="23"/>
                  </a:moveTo>
                  <a:lnTo>
                    <a:pt x="13" y="23"/>
                  </a:lnTo>
                  <a:lnTo>
                    <a:pt x="3" y="29"/>
                  </a:lnTo>
                  <a:lnTo>
                    <a:pt x="2" y="32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9" y="37"/>
                  </a:lnTo>
                  <a:lnTo>
                    <a:pt x="17" y="37"/>
                  </a:lnTo>
                  <a:lnTo>
                    <a:pt x="26" y="36"/>
                  </a:lnTo>
                  <a:lnTo>
                    <a:pt x="36" y="33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53" y="22"/>
                  </a:lnTo>
                  <a:lnTo>
                    <a:pt x="56" y="19"/>
                  </a:lnTo>
                  <a:lnTo>
                    <a:pt x="59" y="16"/>
                  </a:lnTo>
                  <a:lnTo>
                    <a:pt x="59" y="12"/>
                  </a:lnTo>
                  <a:lnTo>
                    <a:pt x="57" y="9"/>
                  </a:lnTo>
                  <a:lnTo>
                    <a:pt x="53" y="5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33" y="5"/>
                  </a:lnTo>
                  <a:lnTo>
                    <a:pt x="29" y="9"/>
                  </a:lnTo>
                  <a:lnTo>
                    <a:pt x="20" y="16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4" y="22"/>
                  </a:lnTo>
                  <a:lnTo>
                    <a:pt x="13" y="23"/>
                  </a:lnTo>
                  <a:lnTo>
                    <a:pt x="13" y="2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CustomShape 100"/>
            <p:cNvSpPr/>
            <p:nvPr/>
          </p:nvSpPr>
          <p:spPr>
            <a:xfrm>
              <a:off x="2051280" y="3149280"/>
              <a:ext cx="65160" cy="34200"/>
            </a:xfrm>
            <a:custGeom>
              <a:avLst/>
              <a:gdLst/>
              <a:ahLst/>
              <a:rect l="l" t="t" r="r" b="b"/>
              <a:pathLst>
                <a:path w="51" h="27">
                  <a:moveTo>
                    <a:pt x="30" y="0"/>
                  </a:moveTo>
                  <a:lnTo>
                    <a:pt x="30" y="0"/>
                  </a:lnTo>
                  <a:lnTo>
                    <a:pt x="26" y="0"/>
                  </a:lnTo>
                  <a:lnTo>
                    <a:pt x="21" y="3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0" y="26"/>
                  </a:lnTo>
                  <a:lnTo>
                    <a:pt x="3" y="27"/>
                  </a:lnTo>
                  <a:lnTo>
                    <a:pt x="6" y="27"/>
                  </a:lnTo>
                  <a:lnTo>
                    <a:pt x="10" y="27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33" y="23"/>
                  </a:lnTo>
                  <a:lnTo>
                    <a:pt x="41" y="22"/>
                  </a:lnTo>
                  <a:lnTo>
                    <a:pt x="47" y="18"/>
                  </a:lnTo>
                  <a:lnTo>
                    <a:pt x="50" y="15"/>
                  </a:lnTo>
                  <a:lnTo>
                    <a:pt x="51" y="10"/>
                  </a:lnTo>
                  <a:lnTo>
                    <a:pt x="48" y="6"/>
                  </a:lnTo>
                  <a:lnTo>
                    <a:pt x="41" y="3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CustomShape 101"/>
            <p:cNvSpPr/>
            <p:nvPr/>
          </p:nvSpPr>
          <p:spPr>
            <a:xfrm>
              <a:off x="1995120" y="2928240"/>
              <a:ext cx="59760" cy="66240"/>
            </a:xfrm>
            <a:custGeom>
              <a:avLst/>
              <a:gdLst/>
              <a:ahLst/>
              <a:rect l="l" t="t" r="r" b="b"/>
              <a:pathLst>
                <a:path w="47" h="52">
                  <a:moveTo>
                    <a:pt x="7" y="52"/>
                  </a:moveTo>
                  <a:lnTo>
                    <a:pt x="7" y="52"/>
                  </a:lnTo>
                  <a:lnTo>
                    <a:pt x="14" y="46"/>
                  </a:lnTo>
                  <a:lnTo>
                    <a:pt x="28" y="33"/>
                  </a:lnTo>
                  <a:lnTo>
                    <a:pt x="43" y="19"/>
                  </a:lnTo>
                  <a:lnTo>
                    <a:pt x="47" y="13"/>
                  </a:lnTo>
                  <a:lnTo>
                    <a:pt x="47" y="12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3" y="5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3" y="2"/>
                  </a:lnTo>
                  <a:lnTo>
                    <a:pt x="18" y="5"/>
                  </a:lnTo>
                  <a:lnTo>
                    <a:pt x="10" y="13"/>
                  </a:lnTo>
                  <a:lnTo>
                    <a:pt x="3" y="25"/>
                  </a:lnTo>
                  <a:lnTo>
                    <a:pt x="1" y="30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1" y="44"/>
                  </a:lnTo>
                  <a:lnTo>
                    <a:pt x="3" y="49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4" y="50"/>
                  </a:lnTo>
                  <a:lnTo>
                    <a:pt x="7" y="52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CustomShape 102"/>
            <p:cNvSpPr/>
            <p:nvPr/>
          </p:nvSpPr>
          <p:spPr>
            <a:xfrm>
              <a:off x="2074680" y="2684520"/>
              <a:ext cx="81720" cy="85680"/>
            </a:xfrm>
            <a:custGeom>
              <a:avLst/>
              <a:gdLst/>
              <a:ahLst/>
              <a:rect l="l" t="t" r="r" b="b"/>
              <a:pathLst>
                <a:path w="64" h="67">
                  <a:moveTo>
                    <a:pt x="19" y="58"/>
                  </a:moveTo>
                  <a:lnTo>
                    <a:pt x="19" y="58"/>
                  </a:lnTo>
                  <a:lnTo>
                    <a:pt x="40" y="64"/>
                  </a:lnTo>
                  <a:lnTo>
                    <a:pt x="52" y="67"/>
                  </a:lnTo>
                  <a:lnTo>
                    <a:pt x="56" y="67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62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4" y="51"/>
                  </a:lnTo>
                  <a:lnTo>
                    <a:pt x="63" y="47"/>
                  </a:lnTo>
                  <a:lnTo>
                    <a:pt x="62" y="42"/>
                  </a:lnTo>
                  <a:lnTo>
                    <a:pt x="59" y="38"/>
                  </a:lnTo>
                  <a:lnTo>
                    <a:pt x="54" y="37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57" y="30"/>
                  </a:lnTo>
                  <a:lnTo>
                    <a:pt x="62" y="21"/>
                  </a:lnTo>
                  <a:lnTo>
                    <a:pt x="64" y="14"/>
                  </a:lnTo>
                  <a:lnTo>
                    <a:pt x="64" y="12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57" y="4"/>
                  </a:lnTo>
                  <a:lnTo>
                    <a:pt x="53" y="0"/>
                  </a:lnTo>
                  <a:lnTo>
                    <a:pt x="49" y="0"/>
                  </a:lnTo>
                  <a:lnTo>
                    <a:pt x="46" y="3"/>
                  </a:lnTo>
                  <a:lnTo>
                    <a:pt x="39" y="10"/>
                  </a:lnTo>
                  <a:lnTo>
                    <a:pt x="33" y="1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15" y="14"/>
                  </a:lnTo>
                  <a:lnTo>
                    <a:pt x="10" y="15"/>
                  </a:lnTo>
                  <a:lnTo>
                    <a:pt x="6" y="17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3" y="37"/>
                  </a:lnTo>
                  <a:lnTo>
                    <a:pt x="8" y="44"/>
                  </a:lnTo>
                  <a:lnTo>
                    <a:pt x="13" y="52"/>
                  </a:lnTo>
                  <a:lnTo>
                    <a:pt x="19" y="58"/>
                  </a:lnTo>
                  <a:lnTo>
                    <a:pt x="19" y="5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CustomShape 103"/>
            <p:cNvSpPr/>
            <p:nvPr/>
          </p:nvSpPr>
          <p:spPr>
            <a:xfrm>
              <a:off x="2047680" y="2819160"/>
              <a:ext cx="59760" cy="112680"/>
            </a:xfrm>
            <a:custGeom>
              <a:avLst/>
              <a:gdLst/>
              <a:ahLst/>
              <a:rect l="l" t="t" r="r" b="b"/>
              <a:pathLst>
                <a:path w="47" h="88">
                  <a:moveTo>
                    <a:pt x="3" y="81"/>
                  </a:moveTo>
                  <a:lnTo>
                    <a:pt x="3" y="81"/>
                  </a:lnTo>
                  <a:lnTo>
                    <a:pt x="7" y="85"/>
                  </a:lnTo>
                  <a:lnTo>
                    <a:pt x="11" y="87"/>
                  </a:lnTo>
                  <a:lnTo>
                    <a:pt x="16" y="88"/>
                  </a:lnTo>
                  <a:lnTo>
                    <a:pt x="20" y="88"/>
                  </a:lnTo>
                  <a:lnTo>
                    <a:pt x="24" y="87"/>
                  </a:lnTo>
                  <a:lnTo>
                    <a:pt x="27" y="82"/>
                  </a:lnTo>
                  <a:lnTo>
                    <a:pt x="29" y="78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9" y="61"/>
                  </a:lnTo>
                  <a:lnTo>
                    <a:pt x="30" y="54"/>
                  </a:lnTo>
                  <a:lnTo>
                    <a:pt x="36" y="47"/>
                  </a:lnTo>
                  <a:lnTo>
                    <a:pt x="44" y="40"/>
                  </a:lnTo>
                  <a:lnTo>
                    <a:pt x="44" y="40"/>
                  </a:lnTo>
                  <a:lnTo>
                    <a:pt x="46" y="37"/>
                  </a:lnTo>
                  <a:lnTo>
                    <a:pt x="47" y="34"/>
                  </a:lnTo>
                  <a:lnTo>
                    <a:pt x="46" y="28"/>
                  </a:lnTo>
                  <a:lnTo>
                    <a:pt x="43" y="23"/>
                  </a:lnTo>
                  <a:lnTo>
                    <a:pt x="41" y="18"/>
                  </a:lnTo>
                  <a:lnTo>
                    <a:pt x="41" y="18"/>
                  </a:lnTo>
                  <a:lnTo>
                    <a:pt x="37" y="7"/>
                  </a:lnTo>
                  <a:lnTo>
                    <a:pt x="36" y="4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4" y="3"/>
                  </a:lnTo>
                  <a:lnTo>
                    <a:pt x="20" y="9"/>
                  </a:lnTo>
                  <a:lnTo>
                    <a:pt x="14" y="1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3" y="30"/>
                  </a:lnTo>
                  <a:lnTo>
                    <a:pt x="2" y="36"/>
                  </a:lnTo>
                  <a:lnTo>
                    <a:pt x="0" y="43"/>
                  </a:lnTo>
                  <a:lnTo>
                    <a:pt x="0" y="51"/>
                  </a:lnTo>
                  <a:lnTo>
                    <a:pt x="2" y="67"/>
                  </a:lnTo>
                  <a:lnTo>
                    <a:pt x="3" y="81"/>
                  </a:lnTo>
                  <a:lnTo>
                    <a:pt x="3" y="8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CustomShape 104"/>
            <p:cNvSpPr/>
            <p:nvPr/>
          </p:nvSpPr>
          <p:spPr>
            <a:xfrm>
              <a:off x="2707920" y="3571200"/>
              <a:ext cx="334080" cy="272880"/>
            </a:xfrm>
            <a:custGeom>
              <a:avLst/>
              <a:gdLst/>
              <a:ahLst/>
              <a:rect l="l" t="t" r="r" b="b"/>
              <a:pathLst>
                <a:path w="261" h="213">
                  <a:moveTo>
                    <a:pt x="210" y="9"/>
                  </a:moveTo>
                  <a:lnTo>
                    <a:pt x="210" y="9"/>
                  </a:lnTo>
                  <a:lnTo>
                    <a:pt x="209" y="14"/>
                  </a:lnTo>
                  <a:lnTo>
                    <a:pt x="209" y="17"/>
                  </a:lnTo>
                  <a:lnTo>
                    <a:pt x="206" y="19"/>
                  </a:lnTo>
                  <a:lnTo>
                    <a:pt x="196" y="19"/>
                  </a:lnTo>
                  <a:lnTo>
                    <a:pt x="196" y="19"/>
                  </a:lnTo>
                  <a:lnTo>
                    <a:pt x="190" y="20"/>
                  </a:lnTo>
                  <a:lnTo>
                    <a:pt x="185" y="23"/>
                  </a:lnTo>
                  <a:lnTo>
                    <a:pt x="180" y="26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3" y="27"/>
                  </a:lnTo>
                  <a:lnTo>
                    <a:pt x="170" y="26"/>
                  </a:lnTo>
                  <a:lnTo>
                    <a:pt x="166" y="23"/>
                  </a:lnTo>
                  <a:lnTo>
                    <a:pt x="160" y="19"/>
                  </a:lnTo>
                  <a:lnTo>
                    <a:pt x="158" y="19"/>
                  </a:lnTo>
                  <a:lnTo>
                    <a:pt x="155" y="19"/>
                  </a:lnTo>
                  <a:lnTo>
                    <a:pt x="155" y="19"/>
                  </a:lnTo>
                  <a:lnTo>
                    <a:pt x="138" y="21"/>
                  </a:lnTo>
                  <a:lnTo>
                    <a:pt x="129" y="23"/>
                  </a:lnTo>
                  <a:lnTo>
                    <a:pt x="124" y="23"/>
                  </a:lnTo>
                  <a:lnTo>
                    <a:pt x="124" y="23"/>
                  </a:lnTo>
                  <a:lnTo>
                    <a:pt x="116" y="21"/>
                  </a:lnTo>
                  <a:lnTo>
                    <a:pt x="112" y="20"/>
                  </a:lnTo>
                  <a:lnTo>
                    <a:pt x="108" y="20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95" y="30"/>
                  </a:lnTo>
                  <a:lnTo>
                    <a:pt x="87" y="36"/>
                  </a:lnTo>
                  <a:lnTo>
                    <a:pt x="82" y="37"/>
                  </a:lnTo>
                  <a:lnTo>
                    <a:pt x="81" y="36"/>
                  </a:lnTo>
                  <a:lnTo>
                    <a:pt x="79" y="33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81" y="20"/>
                  </a:lnTo>
                  <a:lnTo>
                    <a:pt x="79" y="16"/>
                  </a:lnTo>
                  <a:lnTo>
                    <a:pt x="78" y="14"/>
                  </a:lnTo>
                  <a:lnTo>
                    <a:pt x="77" y="14"/>
                  </a:lnTo>
                  <a:lnTo>
                    <a:pt x="74" y="14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67" y="20"/>
                  </a:lnTo>
                  <a:lnTo>
                    <a:pt x="64" y="19"/>
                  </a:lnTo>
                  <a:lnTo>
                    <a:pt x="61" y="17"/>
                  </a:lnTo>
                  <a:lnTo>
                    <a:pt x="58" y="13"/>
                  </a:lnTo>
                  <a:lnTo>
                    <a:pt x="52" y="6"/>
                  </a:lnTo>
                  <a:lnTo>
                    <a:pt x="48" y="3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37" y="3"/>
                  </a:lnTo>
                  <a:lnTo>
                    <a:pt x="34" y="6"/>
                  </a:lnTo>
                  <a:lnTo>
                    <a:pt x="33" y="7"/>
                  </a:lnTo>
                  <a:lnTo>
                    <a:pt x="33" y="13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5" y="24"/>
                  </a:lnTo>
                  <a:lnTo>
                    <a:pt x="34" y="29"/>
                  </a:lnTo>
                  <a:lnTo>
                    <a:pt x="33" y="33"/>
                  </a:lnTo>
                  <a:lnTo>
                    <a:pt x="30" y="37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5" y="53"/>
                  </a:lnTo>
                  <a:lnTo>
                    <a:pt x="14" y="56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5" y="71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6" y="90"/>
                  </a:lnTo>
                  <a:lnTo>
                    <a:pt x="3" y="97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1" y="111"/>
                  </a:lnTo>
                  <a:lnTo>
                    <a:pt x="3" y="112"/>
                  </a:lnTo>
                  <a:lnTo>
                    <a:pt x="10" y="114"/>
                  </a:lnTo>
                  <a:lnTo>
                    <a:pt x="23" y="112"/>
                  </a:lnTo>
                  <a:lnTo>
                    <a:pt x="23" y="112"/>
                  </a:lnTo>
                  <a:lnTo>
                    <a:pt x="27" y="111"/>
                  </a:lnTo>
                  <a:lnTo>
                    <a:pt x="34" y="110"/>
                  </a:lnTo>
                  <a:lnTo>
                    <a:pt x="40" y="111"/>
                  </a:lnTo>
                  <a:lnTo>
                    <a:pt x="4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4" y="118"/>
                  </a:lnTo>
                  <a:lnTo>
                    <a:pt x="42" y="121"/>
                  </a:lnTo>
                  <a:lnTo>
                    <a:pt x="35" y="125"/>
                  </a:lnTo>
                  <a:lnTo>
                    <a:pt x="28" y="130"/>
                  </a:lnTo>
                  <a:lnTo>
                    <a:pt x="24" y="131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24" y="135"/>
                  </a:lnTo>
                  <a:lnTo>
                    <a:pt x="25" y="137"/>
                  </a:lnTo>
                  <a:lnTo>
                    <a:pt x="33" y="137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51" y="137"/>
                  </a:lnTo>
                  <a:lnTo>
                    <a:pt x="55" y="141"/>
                  </a:lnTo>
                  <a:lnTo>
                    <a:pt x="58" y="145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2" y="157"/>
                  </a:lnTo>
                  <a:lnTo>
                    <a:pt x="65" y="161"/>
                  </a:lnTo>
                  <a:lnTo>
                    <a:pt x="69" y="162"/>
                  </a:lnTo>
                  <a:lnTo>
                    <a:pt x="75" y="164"/>
                  </a:lnTo>
                  <a:lnTo>
                    <a:pt x="85" y="165"/>
                  </a:lnTo>
                  <a:lnTo>
                    <a:pt x="89" y="168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95" y="176"/>
                  </a:lnTo>
                  <a:lnTo>
                    <a:pt x="94" y="182"/>
                  </a:lnTo>
                  <a:lnTo>
                    <a:pt x="91" y="192"/>
                  </a:lnTo>
                  <a:lnTo>
                    <a:pt x="87" y="202"/>
                  </a:lnTo>
                  <a:lnTo>
                    <a:pt x="87" y="206"/>
                  </a:lnTo>
                  <a:lnTo>
                    <a:pt x="88" y="212"/>
                  </a:lnTo>
                  <a:lnTo>
                    <a:pt x="88" y="212"/>
                  </a:lnTo>
                  <a:lnTo>
                    <a:pt x="91" y="213"/>
                  </a:lnTo>
                  <a:lnTo>
                    <a:pt x="94" y="213"/>
                  </a:lnTo>
                  <a:lnTo>
                    <a:pt x="102" y="213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6" y="201"/>
                  </a:lnTo>
                  <a:lnTo>
                    <a:pt x="129" y="194"/>
                  </a:lnTo>
                  <a:lnTo>
                    <a:pt x="135" y="188"/>
                  </a:lnTo>
                  <a:lnTo>
                    <a:pt x="142" y="182"/>
                  </a:lnTo>
                  <a:lnTo>
                    <a:pt x="142" y="182"/>
                  </a:lnTo>
                  <a:lnTo>
                    <a:pt x="158" y="169"/>
                  </a:lnTo>
                  <a:lnTo>
                    <a:pt x="166" y="164"/>
                  </a:lnTo>
                  <a:lnTo>
                    <a:pt x="170" y="162"/>
                  </a:lnTo>
                  <a:lnTo>
                    <a:pt x="173" y="162"/>
                  </a:lnTo>
                  <a:lnTo>
                    <a:pt x="173" y="162"/>
                  </a:lnTo>
                  <a:lnTo>
                    <a:pt x="178" y="164"/>
                  </a:lnTo>
                  <a:lnTo>
                    <a:pt x="179" y="165"/>
                  </a:lnTo>
                  <a:lnTo>
                    <a:pt x="183" y="169"/>
                  </a:lnTo>
                  <a:lnTo>
                    <a:pt x="185" y="169"/>
                  </a:lnTo>
                  <a:lnTo>
                    <a:pt x="186" y="168"/>
                  </a:lnTo>
                  <a:lnTo>
                    <a:pt x="193" y="161"/>
                  </a:lnTo>
                  <a:lnTo>
                    <a:pt x="193" y="161"/>
                  </a:lnTo>
                  <a:lnTo>
                    <a:pt x="197" y="157"/>
                  </a:lnTo>
                  <a:lnTo>
                    <a:pt x="203" y="155"/>
                  </a:lnTo>
                  <a:lnTo>
                    <a:pt x="209" y="154"/>
                  </a:lnTo>
                  <a:lnTo>
                    <a:pt x="215" y="151"/>
                  </a:lnTo>
                  <a:lnTo>
                    <a:pt x="215" y="151"/>
                  </a:lnTo>
                  <a:lnTo>
                    <a:pt x="219" y="148"/>
                  </a:lnTo>
                  <a:lnTo>
                    <a:pt x="220" y="144"/>
                  </a:lnTo>
                  <a:lnTo>
                    <a:pt x="220" y="139"/>
                  </a:lnTo>
                  <a:lnTo>
                    <a:pt x="220" y="135"/>
                  </a:lnTo>
                  <a:lnTo>
                    <a:pt x="217" y="125"/>
                  </a:lnTo>
                  <a:lnTo>
                    <a:pt x="215" y="117"/>
                  </a:lnTo>
                  <a:lnTo>
                    <a:pt x="215" y="117"/>
                  </a:lnTo>
                  <a:lnTo>
                    <a:pt x="209" y="103"/>
                  </a:lnTo>
                  <a:lnTo>
                    <a:pt x="206" y="95"/>
                  </a:lnTo>
                  <a:lnTo>
                    <a:pt x="205" y="90"/>
                  </a:lnTo>
                  <a:lnTo>
                    <a:pt x="205" y="90"/>
                  </a:lnTo>
                  <a:lnTo>
                    <a:pt x="213" y="88"/>
                  </a:lnTo>
                  <a:lnTo>
                    <a:pt x="220" y="85"/>
                  </a:lnTo>
                  <a:lnTo>
                    <a:pt x="224" y="84"/>
                  </a:lnTo>
                  <a:lnTo>
                    <a:pt x="224" y="84"/>
                  </a:lnTo>
                  <a:lnTo>
                    <a:pt x="233" y="75"/>
                  </a:lnTo>
                  <a:lnTo>
                    <a:pt x="242" y="66"/>
                  </a:lnTo>
                  <a:lnTo>
                    <a:pt x="251" y="57"/>
                  </a:lnTo>
                  <a:lnTo>
                    <a:pt x="256" y="54"/>
                  </a:lnTo>
                  <a:lnTo>
                    <a:pt x="261" y="53"/>
                  </a:lnTo>
                  <a:lnTo>
                    <a:pt x="261" y="53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254" y="31"/>
                  </a:lnTo>
                  <a:lnTo>
                    <a:pt x="249" y="19"/>
                  </a:lnTo>
                  <a:lnTo>
                    <a:pt x="249" y="19"/>
                  </a:lnTo>
                  <a:lnTo>
                    <a:pt x="246" y="14"/>
                  </a:lnTo>
                  <a:lnTo>
                    <a:pt x="243" y="11"/>
                  </a:lnTo>
                  <a:lnTo>
                    <a:pt x="236" y="7"/>
                  </a:lnTo>
                  <a:lnTo>
                    <a:pt x="219" y="3"/>
                  </a:lnTo>
                  <a:lnTo>
                    <a:pt x="219" y="3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2" y="4"/>
                  </a:lnTo>
                  <a:lnTo>
                    <a:pt x="210" y="9"/>
                  </a:lnTo>
                  <a:lnTo>
                    <a:pt x="210" y="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CustomShape 105"/>
            <p:cNvSpPr/>
            <p:nvPr/>
          </p:nvSpPr>
          <p:spPr>
            <a:xfrm>
              <a:off x="2307960" y="3670200"/>
              <a:ext cx="521280" cy="272880"/>
            </a:xfrm>
            <a:custGeom>
              <a:avLst/>
              <a:gdLst/>
              <a:ahLst/>
              <a:rect l="l" t="t" r="r" b="b"/>
              <a:pathLst>
                <a:path w="407" h="213">
                  <a:moveTo>
                    <a:pt x="359" y="168"/>
                  </a:moveTo>
                  <a:lnTo>
                    <a:pt x="359" y="168"/>
                  </a:lnTo>
                  <a:lnTo>
                    <a:pt x="360" y="165"/>
                  </a:lnTo>
                  <a:lnTo>
                    <a:pt x="360" y="162"/>
                  </a:lnTo>
                  <a:lnTo>
                    <a:pt x="363" y="161"/>
                  </a:lnTo>
                  <a:lnTo>
                    <a:pt x="366" y="159"/>
                  </a:lnTo>
                  <a:lnTo>
                    <a:pt x="366" y="159"/>
                  </a:lnTo>
                  <a:lnTo>
                    <a:pt x="387" y="151"/>
                  </a:lnTo>
                  <a:lnTo>
                    <a:pt x="397" y="145"/>
                  </a:lnTo>
                  <a:lnTo>
                    <a:pt x="407" y="136"/>
                  </a:lnTo>
                  <a:lnTo>
                    <a:pt x="407" y="136"/>
                  </a:lnTo>
                  <a:lnTo>
                    <a:pt x="403" y="136"/>
                  </a:lnTo>
                  <a:lnTo>
                    <a:pt x="400" y="135"/>
                  </a:lnTo>
                  <a:lnTo>
                    <a:pt x="400" y="135"/>
                  </a:lnTo>
                  <a:lnTo>
                    <a:pt x="399" y="129"/>
                  </a:lnTo>
                  <a:lnTo>
                    <a:pt x="399" y="125"/>
                  </a:lnTo>
                  <a:lnTo>
                    <a:pt x="403" y="115"/>
                  </a:lnTo>
                  <a:lnTo>
                    <a:pt x="406" y="105"/>
                  </a:lnTo>
                  <a:lnTo>
                    <a:pt x="407" y="99"/>
                  </a:lnTo>
                  <a:lnTo>
                    <a:pt x="406" y="95"/>
                  </a:lnTo>
                  <a:lnTo>
                    <a:pt x="406" y="95"/>
                  </a:lnTo>
                  <a:lnTo>
                    <a:pt x="401" y="91"/>
                  </a:lnTo>
                  <a:lnTo>
                    <a:pt x="397" y="88"/>
                  </a:lnTo>
                  <a:lnTo>
                    <a:pt x="387" y="87"/>
                  </a:lnTo>
                  <a:lnTo>
                    <a:pt x="381" y="85"/>
                  </a:lnTo>
                  <a:lnTo>
                    <a:pt x="377" y="84"/>
                  </a:lnTo>
                  <a:lnTo>
                    <a:pt x="374" y="80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70" y="68"/>
                  </a:lnTo>
                  <a:lnTo>
                    <a:pt x="367" y="64"/>
                  </a:lnTo>
                  <a:lnTo>
                    <a:pt x="363" y="60"/>
                  </a:lnTo>
                  <a:lnTo>
                    <a:pt x="357" y="58"/>
                  </a:lnTo>
                  <a:lnTo>
                    <a:pt x="357" y="58"/>
                  </a:lnTo>
                  <a:lnTo>
                    <a:pt x="345" y="60"/>
                  </a:lnTo>
                  <a:lnTo>
                    <a:pt x="337" y="60"/>
                  </a:lnTo>
                  <a:lnTo>
                    <a:pt x="336" y="58"/>
                  </a:lnTo>
                  <a:lnTo>
                    <a:pt x="335" y="57"/>
                  </a:lnTo>
                  <a:lnTo>
                    <a:pt x="335" y="57"/>
                  </a:lnTo>
                  <a:lnTo>
                    <a:pt x="336" y="54"/>
                  </a:lnTo>
                  <a:lnTo>
                    <a:pt x="340" y="53"/>
                  </a:lnTo>
                  <a:lnTo>
                    <a:pt x="347" y="48"/>
                  </a:lnTo>
                  <a:lnTo>
                    <a:pt x="354" y="44"/>
                  </a:lnTo>
                  <a:lnTo>
                    <a:pt x="356" y="41"/>
                  </a:lnTo>
                  <a:lnTo>
                    <a:pt x="356" y="38"/>
                  </a:lnTo>
                  <a:lnTo>
                    <a:pt x="356" y="38"/>
                  </a:lnTo>
                  <a:lnTo>
                    <a:pt x="354" y="35"/>
                  </a:lnTo>
                  <a:lnTo>
                    <a:pt x="352" y="34"/>
                  </a:lnTo>
                  <a:lnTo>
                    <a:pt x="346" y="33"/>
                  </a:lnTo>
                  <a:lnTo>
                    <a:pt x="339" y="34"/>
                  </a:lnTo>
                  <a:lnTo>
                    <a:pt x="335" y="35"/>
                  </a:lnTo>
                  <a:lnTo>
                    <a:pt x="335" y="35"/>
                  </a:lnTo>
                  <a:lnTo>
                    <a:pt x="323" y="37"/>
                  </a:lnTo>
                  <a:lnTo>
                    <a:pt x="316" y="35"/>
                  </a:lnTo>
                  <a:lnTo>
                    <a:pt x="313" y="34"/>
                  </a:lnTo>
                  <a:lnTo>
                    <a:pt x="312" y="30"/>
                  </a:lnTo>
                  <a:lnTo>
                    <a:pt x="312" y="30"/>
                  </a:lnTo>
                  <a:lnTo>
                    <a:pt x="305" y="33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298" y="40"/>
                  </a:lnTo>
                  <a:lnTo>
                    <a:pt x="296" y="43"/>
                  </a:lnTo>
                  <a:lnTo>
                    <a:pt x="295" y="50"/>
                  </a:lnTo>
                  <a:lnTo>
                    <a:pt x="292" y="57"/>
                  </a:lnTo>
                  <a:lnTo>
                    <a:pt x="289" y="58"/>
                  </a:lnTo>
                  <a:lnTo>
                    <a:pt x="286" y="58"/>
                  </a:lnTo>
                  <a:lnTo>
                    <a:pt x="286" y="58"/>
                  </a:lnTo>
                  <a:lnTo>
                    <a:pt x="281" y="57"/>
                  </a:lnTo>
                  <a:lnTo>
                    <a:pt x="276" y="54"/>
                  </a:lnTo>
                  <a:lnTo>
                    <a:pt x="273" y="48"/>
                  </a:lnTo>
                  <a:lnTo>
                    <a:pt x="271" y="41"/>
                  </a:lnTo>
                  <a:lnTo>
                    <a:pt x="268" y="27"/>
                  </a:lnTo>
                  <a:lnTo>
                    <a:pt x="265" y="16"/>
                  </a:lnTo>
                  <a:lnTo>
                    <a:pt x="265" y="16"/>
                  </a:lnTo>
                  <a:lnTo>
                    <a:pt x="261" y="7"/>
                  </a:lnTo>
                  <a:lnTo>
                    <a:pt x="256" y="3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6" y="0"/>
                  </a:lnTo>
                  <a:lnTo>
                    <a:pt x="229" y="3"/>
                  </a:lnTo>
                  <a:lnTo>
                    <a:pt x="224" y="7"/>
                  </a:lnTo>
                  <a:lnTo>
                    <a:pt x="218" y="11"/>
                  </a:lnTo>
                  <a:lnTo>
                    <a:pt x="218" y="11"/>
                  </a:lnTo>
                  <a:lnTo>
                    <a:pt x="214" y="18"/>
                  </a:lnTo>
                  <a:lnTo>
                    <a:pt x="211" y="2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4" y="43"/>
                  </a:lnTo>
                  <a:lnTo>
                    <a:pt x="202" y="44"/>
                  </a:lnTo>
                  <a:lnTo>
                    <a:pt x="199" y="43"/>
                  </a:lnTo>
                  <a:lnTo>
                    <a:pt x="195" y="40"/>
                  </a:lnTo>
                  <a:lnTo>
                    <a:pt x="190" y="34"/>
                  </a:lnTo>
                  <a:lnTo>
                    <a:pt x="187" y="31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75" y="30"/>
                  </a:lnTo>
                  <a:lnTo>
                    <a:pt x="170" y="33"/>
                  </a:lnTo>
                  <a:lnTo>
                    <a:pt x="164" y="37"/>
                  </a:lnTo>
                  <a:lnTo>
                    <a:pt x="161" y="44"/>
                  </a:lnTo>
                  <a:lnTo>
                    <a:pt x="154" y="57"/>
                  </a:lnTo>
                  <a:lnTo>
                    <a:pt x="151" y="64"/>
                  </a:lnTo>
                  <a:lnTo>
                    <a:pt x="147" y="68"/>
                  </a:lnTo>
                  <a:lnTo>
                    <a:pt x="147" y="68"/>
                  </a:lnTo>
                  <a:lnTo>
                    <a:pt x="143" y="70"/>
                  </a:lnTo>
                  <a:lnTo>
                    <a:pt x="137" y="70"/>
                  </a:lnTo>
                  <a:lnTo>
                    <a:pt x="121" y="67"/>
                  </a:lnTo>
                  <a:lnTo>
                    <a:pt x="113" y="67"/>
                  </a:lnTo>
                  <a:lnTo>
                    <a:pt x="107" y="68"/>
                  </a:lnTo>
                  <a:lnTo>
                    <a:pt x="104" y="71"/>
                  </a:lnTo>
                  <a:lnTo>
                    <a:pt x="103" y="74"/>
                  </a:lnTo>
                  <a:lnTo>
                    <a:pt x="101" y="78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101" y="87"/>
                  </a:lnTo>
                  <a:lnTo>
                    <a:pt x="100" y="91"/>
                  </a:lnTo>
                  <a:lnTo>
                    <a:pt x="99" y="92"/>
                  </a:lnTo>
                  <a:lnTo>
                    <a:pt x="97" y="94"/>
                  </a:lnTo>
                  <a:lnTo>
                    <a:pt x="91" y="94"/>
                  </a:lnTo>
                  <a:lnTo>
                    <a:pt x="84" y="91"/>
                  </a:lnTo>
                  <a:lnTo>
                    <a:pt x="69" y="85"/>
                  </a:lnTo>
                  <a:lnTo>
                    <a:pt x="63" y="84"/>
                  </a:lnTo>
                  <a:lnTo>
                    <a:pt x="60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4" y="90"/>
                  </a:lnTo>
                  <a:lnTo>
                    <a:pt x="50" y="91"/>
                  </a:lnTo>
                  <a:lnTo>
                    <a:pt x="46" y="92"/>
                  </a:lnTo>
                  <a:lnTo>
                    <a:pt x="40" y="92"/>
                  </a:lnTo>
                  <a:lnTo>
                    <a:pt x="32" y="91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15" y="88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5" y="91"/>
                  </a:lnTo>
                  <a:lnTo>
                    <a:pt x="3" y="94"/>
                  </a:lnTo>
                  <a:lnTo>
                    <a:pt x="0" y="98"/>
                  </a:lnTo>
                  <a:lnTo>
                    <a:pt x="0" y="102"/>
                  </a:lnTo>
                  <a:lnTo>
                    <a:pt x="0" y="111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3" y="135"/>
                  </a:lnTo>
                  <a:lnTo>
                    <a:pt x="8" y="151"/>
                  </a:lnTo>
                  <a:lnTo>
                    <a:pt x="8" y="151"/>
                  </a:lnTo>
                  <a:lnTo>
                    <a:pt x="13" y="166"/>
                  </a:lnTo>
                  <a:lnTo>
                    <a:pt x="16" y="173"/>
                  </a:lnTo>
                  <a:lnTo>
                    <a:pt x="19" y="181"/>
                  </a:lnTo>
                  <a:lnTo>
                    <a:pt x="19" y="181"/>
                  </a:lnTo>
                  <a:lnTo>
                    <a:pt x="19" y="186"/>
                  </a:lnTo>
                  <a:lnTo>
                    <a:pt x="18" y="191"/>
                  </a:lnTo>
                  <a:lnTo>
                    <a:pt x="16" y="196"/>
                  </a:lnTo>
                  <a:lnTo>
                    <a:pt x="18" y="200"/>
                  </a:lnTo>
                  <a:lnTo>
                    <a:pt x="18" y="200"/>
                  </a:lnTo>
                  <a:lnTo>
                    <a:pt x="19" y="205"/>
                  </a:lnTo>
                  <a:lnTo>
                    <a:pt x="22" y="208"/>
                  </a:lnTo>
                  <a:lnTo>
                    <a:pt x="26" y="208"/>
                  </a:lnTo>
                  <a:lnTo>
                    <a:pt x="27" y="20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30" y="202"/>
                  </a:lnTo>
                  <a:lnTo>
                    <a:pt x="30" y="199"/>
                  </a:lnTo>
                  <a:lnTo>
                    <a:pt x="30" y="192"/>
                  </a:lnTo>
                  <a:lnTo>
                    <a:pt x="29" y="183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65"/>
                  </a:lnTo>
                  <a:lnTo>
                    <a:pt x="29" y="159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3" y="148"/>
                  </a:lnTo>
                  <a:lnTo>
                    <a:pt x="39" y="145"/>
                  </a:lnTo>
                  <a:lnTo>
                    <a:pt x="45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3" y="144"/>
                  </a:lnTo>
                  <a:lnTo>
                    <a:pt x="56" y="145"/>
                  </a:lnTo>
                  <a:lnTo>
                    <a:pt x="59" y="149"/>
                  </a:lnTo>
                  <a:lnTo>
                    <a:pt x="62" y="159"/>
                  </a:lnTo>
                  <a:lnTo>
                    <a:pt x="62" y="159"/>
                  </a:lnTo>
                  <a:lnTo>
                    <a:pt x="64" y="163"/>
                  </a:lnTo>
                  <a:lnTo>
                    <a:pt x="69" y="166"/>
                  </a:lnTo>
                  <a:lnTo>
                    <a:pt x="74" y="169"/>
                  </a:lnTo>
                  <a:lnTo>
                    <a:pt x="79" y="172"/>
                  </a:lnTo>
                  <a:lnTo>
                    <a:pt x="79" y="172"/>
                  </a:lnTo>
                  <a:lnTo>
                    <a:pt x="84" y="179"/>
                  </a:lnTo>
                  <a:lnTo>
                    <a:pt x="89" y="188"/>
                  </a:lnTo>
                  <a:lnTo>
                    <a:pt x="89" y="188"/>
                  </a:lnTo>
                  <a:lnTo>
                    <a:pt x="91" y="193"/>
                  </a:lnTo>
                  <a:lnTo>
                    <a:pt x="96" y="199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111" y="212"/>
                  </a:lnTo>
                  <a:lnTo>
                    <a:pt x="116" y="213"/>
                  </a:lnTo>
                  <a:lnTo>
                    <a:pt x="117" y="210"/>
                  </a:lnTo>
                  <a:lnTo>
                    <a:pt x="118" y="205"/>
                  </a:lnTo>
                  <a:lnTo>
                    <a:pt x="118" y="205"/>
                  </a:lnTo>
                  <a:lnTo>
                    <a:pt x="118" y="199"/>
                  </a:lnTo>
                  <a:lnTo>
                    <a:pt x="120" y="195"/>
                  </a:lnTo>
                  <a:lnTo>
                    <a:pt x="123" y="183"/>
                  </a:lnTo>
                  <a:lnTo>
                    <a:pt x="123" y="183"/>
                  </a:lnTo>
                  <a:lnTo>
                    <a:pt x="123" y="173"/>
                  </a:lnTo>
                  <a:lnTo>
                    <a:pt x="124" y="169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28" y="165"/>
                  </a:lnTo>
                  <a:lnTo>
                    <a:pt x="131" y="168"/>
                  </a:lnTo>
                  <a:lnTo>
                    <a:pt x="138" y="175"/>
                  </a:lnTo>
                  <a:lnTo>
                    <a:pt x="148" y="189"/>
                  </a:lnTo>
                  <a:lnTo>
                    <a:pt x="148" y="189"/>
                  </a:lnTo>
                  <a:lnTo>
                    <a:pt x="151" y="192"/>
                  </a:lnTo>
                  <a:lnTo>
                    <a:pt x="157" y="195"/>
                  </a:lnTo>
                  <a:lnTo>
                    <a:pt x="168" y="199"/>
                  </a:lnTo>
                  <a:lnTo>
                    <a:pt x="180" y="202"/>
                  </a:lnTo>
                  <a:lnTo>
                    <a:pt x="191" y="202"/>
                  </a:lnTo>
                  <a:lnTo>
                    <a:pt x="191" y="202"/>
                  </a:lnTo>
                  <a:lnTo>
                    <a:pt x="198" y="199"/>
                  </a:lnTo>
                  <a:lnTo>
                    <a:pt x="205" y="196"/>
                  </a:lnTo>
                  <a:lnTo>
                    <a:pt x="205" y="196"/>
                  </a:lnTo>
                  <a:lnTo>
                    <a:pt x="225" y="189"/>
                  </a:lnTo>
                  <a:lnTo>
                    <a:pt x="246" y="186"/>
                  </a:lnTo>
                  <a:lnTo>
                    <a:pt x="246" y="186"/>
                  </a:lnTo>
                  <a:lnTo>
                    <a:pt x="255" y="185"/>
                  </a:lnTo>
                  <a:lnTo>
                    <a:pt x="259" y="182"/>
                  </a:lnTo>
                  <a:lnTo>
                    <a:pt x="262" y="178"/>
                  </a:lnTo>
                  <a:lnTo>
                    <a:pt x="262" y="178"/>
                  </a:lnTo>
                  <a:lnTo>
                    <a:pt x="263" y="172"/>
                  </a:lnTo>
                  <a:lnTo>
                    <a:pt x="266" y="166"/>
                  </a:lnTo>
                  <a:lnTo>
                    <a:pt x="271" y="162"/>
                  </a:lnTo>
                  <a:lnTo>
                    <a:pt x="273" y="161"/>
                  </a:lnTo>
                  <a:lnTo>
                    <a:pt x="278" y="161"/>
                  </a:lnTo>
                  <a:lnTo>
                    <a:pt x="278" y="161"/>
                  </a:lnTo>
                  <a:lnTo>
                    <a:pt x="285" y="161"/>
                  </a:lnTo>
                  <a:lnTo>
                    <a:pt x="293" y="163"/>
                  </a:lnTo>
                  <a:lnTo>
                    <a:pt x="300" y="168"/>
                  </a:lnTo>
                  <a:lnTo>
                    <a:pt x="308" y="171"/>
                  </a:lnTo>
                  <a:lnTo>
                    <a:pt x="308" y="171"/>
                  </a:lnTo>
                  <a:lnTo>
                    <a:pt x="325" y="172"/>
                  </a:lnTo>
                  <a:lnTo>
                    <a:pt x="333" y="175"/>
                  </a:lnTo>
                  <a:lnTo>
                    <a:pt x="336" y="176"/>
                  </a:lnTo>
                  <a:lnTo>
                    <a:pt x="339" y="179"/>
                  </a:lnTo>
                  <a:lnTo>
                    <a:pt x="339" y="179"/>
                  </a:lnTo>
                  <a:lnTo>
                    <a:pt x="340" y="182"/>
                  </a:lnTo>
                  <a:lnTo>
                    <a:pt x="340" y="183"/>
                  </a:lnTo>
                  <a:lnTo>
                    <a:pt x="340" y="183"/>
                  </a:lnTo>
                  <a:lnTo>
                    <a:pt x="346" y="182"/>
                  </a:lnTo>
                  <a:lnTo>
                    <a:pt x="346" y="182"/>
                  </a:lnTo>
                  <a:lnTo>
                    <a:pt x="354" y="176"/>
                  </a:lnTo>
                  <a:lnTo>
                    <a:pt x="357" y="172"/>
                  </a:lnTo>
                  <a:lnTo>
                    <a:pt x="359" y="168"/>
                  </a:lnTo>
                  <a:lnTo>
                    <a:pt x="359" y="1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5" name="CustomShape 106"/>
            <p:cNvSpPr/>
            <p:nvPr/>
          </p:nvSpPr>
          <p:spPr>
            <a:xfrm>
              <a:off x="2091240" y="3174840"/>
              <a:ext cx="660960" cy="615600"/>
            </a:xfrm>
            <a:custGeom>
              <a:avLst/>
              <a:gdLst/>
              <a:ahLst/>
              <a:rect l="l" t="t" r="r" b="b"/>
              <a:pathLst>
                <a:path w="516" h="480">
                  <a:moveTo>
                    <a:pt x="479" y="305"/>
                  </a:moveTo>
                  <a:lnTo>
                    <a:pt x="479" y="305"/>
                  </a:lnTo>
                  <a:lnTo>
                    <a:pt x="472" y="305"/>
                  </a:lnTo>
                  <a:lnTo>
                    <a:pt x="469" y="303"/>
                  </a:lnTo>
                  <a:lnTo>
                    <a:pt x="469" y="301"/>
                  </a:lnTo>
                  <a:lnTo>
                    <a:pt x="468" y="296"/>
                  </a:lnTo>
                  <a:lnTo>
                    <a:pt x="469" y="291"/>
                  </a:lnTo>
                  <a:lnTo>
                    <a:pt x="475" y="278"/>
                  </a:lnTo>
                  <a:lnTo>
                    <a:pt x="481" y="268"/>
                  </a:lnTo>
                  <a:lnTo>
                    <a:pt x="481" y="268"/>
                  </a:lnTo>
                  <a:lnTo>
                    <a:pt x="468" y="268"/>
                  </a:lnTo>
                  <a:lnTo>
                    <a:pt x="464" y="268"/>
                  </a:lnTo>
                  <a:lnTo>
                    <a:pt x="458" y="265"/>
                  </a:lnTo>
                  <a:lnTo>
                    <a:pt x="455" y="262"/>
                  </a:lnTo>
                  <a:lnTo>
                    <a:pt x="452" y="256"/>
                  </a:lnTo>
                  <a:lnTo>
                    <a:pt x="450" y="251"/>
                  </a:lnTo>
                  <a:lnTo>
                    <a:pt x="448" y="242"/>
                  </a:lnTo>
                  <a:lnTo>
                    <a:pt x="448" y="242"/>
                  </a:lnTo>
                  <a:lnTo>
                    <a:pt x="447" y="234"/>
                  </a:lnTo>
                  <a:lnTo>
                    <a:pt x="442" y="229"/>
                  </a:lnTo>
                  <a:lnTo>
                    <a:pt x="437" y="228"/>
                  </a:lnTo>
                  <a:lnTo>
                    <a:pt x="431" y="225"/>
                  </a:lnTo>
                  <a:lnTo>
                    <a:pt x="431" y="225"/>
                  </a:lnTo>
                  <a:lnTo>
                    <a:pt x="424" y="224"/>
                  </a:lnTo>
                  <a:lnTo>
                    <a:pt x="414" y="221"/>
                  </a:lnTo>
                  <a:lnTo>
                    <a:pt x="400" y="215"/>
                  </a:lnTo>
                  <a:lnTo>
                    <a:pt x="400" y="215"/>
                  </a:lnTo>
                  <a:lnTo>
                    <a:pt x="397" y="224"/>
                  </a:lnTo>
                  <a:lnTo>
                    <a:pt x="396" y="231"/>
                  </a:lnTo>
                  <a:lnTo>
                    <a:pt x="394" y="232"/>
                  </a:lnTo>
                  <a:lnTo>
                    <a:pt x="391" y="232"/>
                  </a:lnTo>
                  <a:lnTo>
                    <a:pt x="387" y="232"/>
                  </a:lnTo>
                  <a:lnTo>
                    <a:pt x="380" y="229"/>
                  </a:lnTo>
                  <a:lnTo>
                    <a:pt x="380" y="229"/>
                  </a:lnTo>
                  <a:lnTo>
                    <a:pt x="374" y="224"/>
                  </a:lnTo>
                  <a:lnTo>
                    <a:pt x="367" y="217"/>
                  </a:lnTo>
                  <a:lnTo>
                    <a:pt x="364" y="212"/>
                  </a:lnTo>
                  <a:lnTo>
                    <a:pt x="363" y="208"/>
                  </a:lnTo>
                  <a:lnTo>
                    <a:pt x="364" y="205"/>
                  </a:lnTo>
                  <a:lnTo>
                    <a:pt x="368" y="204"/>
                  </a:lnTo>
                  <a:lnTo>
                    <a:pt x="368" y="204"/>
                  </a:lnTo>
                  <a:lnTo>
                    <a:pt x="371" y="202"/>
                  </a:lnTo>
                  <a:lnTo>
                    <a:pt x="371" y="200"/>
                  </a:lnTo>
                  <a:lnTo>
                    <a:pt x="370" y="197"/>
                  </a:lnTo>
                  <a:lnTo>
                    <a:pt x="367" y="194"/>
                  </a:lnTo>
                  <a:lnTo>
                    <a:pt x="359" y="188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0" y="177"/>
                  </a:lnTo>
                  <a:lnTo>
                    <a:pt x="347" y="165"/>
                  </a:lnTo>
                  <a:lnTo>
                    <a:pt x="346" y="154"/>
                  </a:lnTo>
                  <a:lnTo>
                    <a:pt x="346" y="144"/>
                  </a:lnTo>
                  <a:lnTo>
                    <a:pt x="346" y="144"/>
                  </a:lnTo>
                  <a:lnTo>
                    <a:pt x="349" y="136"/>
                  </a:lnTo>
                  <a:lnTo>
                    <a:pt x="353" y="124"/>
                  </a:lnTo>
                  <a:lnTo>
                    <a:pt x="354" y="118"/>
                  </a:lnTo>
                  <a:lnTo>
                    <a:pt x="354" y="114"/>
                  </a:lnTo>
                  <a:lnTo>
                    <a:pt x="353" y="111"/>
                  </a:lnTo>
                  <a:lnTo>
                    <a:pt x="350" y="108"/>
                  </a:lnTo>
                  <a:lnTo>
                    <a:pt x="350" y="108"/>
                  </a:lnTo>
                  <a:lnTo>
                    <a:pt x="343" y="107"/>
                  </a:lnTo>
                  <a:lnTo>
                    <a:pt x="339" y="104"/>
                  </a:lnTo>
                  <a:lnTo>
                    <a:pt x="336" y="100"/>
                  </a:lnTo>
                  <a:lnTo>
                    <a:pt x="334" y="94"/>
                  </a:lnTo>
                  <a:lnTo>
                    <a:pt x="336" y="90"/>
                  </a:lnTo>
                  <a:lnTo>
                    <a:pt x="337" y="84"/>
                  </a:lnTo>
                  <a:lnTo>
                    <a:pt x="340" y="80"/>
                  </a:lnTo>
                  <a:lnTo>
                    <a:pt x="346" y="77"/>
                  </a:lnTo>
                  <a:lnTo>
                    <a:pt x="346" y="77"/>
                  </a:lnTo>
                  <a:lnTo>
                    <a:pt x="354" y="74"/>
                  </a:lnTo>
                  <a:lnTo>
                    <a:pt x="363" y="70"/>
                  </a:lnTo>
                  <a:lnTo>
                    <a:pt x="366" y="69"/>
                  </a:lnTo>
                  <a:lnTo>
                    <a:pt x="368" y="64"/>
                  </a:lnTo>
                  <a:lnTo>
                    <a:pt x="370" y="60"/>
                  </a:lnTo>
                  <a:lnTo>
                    <a:pt x="371" y="56"/>
                  </a:lnTo>
                  <a:lnTo>
                    <a:pt x="371" y="56"/>
                  </a:lnTo>
                  <a:lnTo>
                    <a:pt x="371" y="50"/>
                  </a:lnTo>
                  <a:lnTo>
                    <a:pt x="373" y="47"/>
                  </a:lnTo>
                  <a:lnTo>
                    <a:pt x="376" y="46"/>
                  </a:lnTo>
                  <a:lnTo>
                    <a:pt x="378" y="44"/>
                  </a:lnTo>
                  <a:lnTo>
                    <a:pt x="384" y="44"/>
                  </a:lnTo>
                  <a:lnTo>
                    <a:pt x="387" y="44"/>
                  </a:lnTo>
                  <a:lnTo>
                    <a:pt x="387" y="43"/>
                  </a:lnTo>
                  <a:lnTo>
                    <a:pt x="387" y="43"/>
                  </a:lnTo>
                  <a:lnTo>
                    <a:pt x="387" y="36"/>
                  </a:lnTo>
                  <a:lnTo>
                    <a:pt x="384" y="30"/>
                  </a:lnTo>
                  <a:lnTo>
                    <a:pt x="381" y="26"/>
                  </a:lnTo>
                  <a:lnTo>
                    <a:pt x="377" y="22"/>
                  </a:lnTo>
                  <a:lnTo>
                    <a:pt x="371" y="17"/>
                  </a:lnTo>
                  <a:lnTo>
                    <a:pt x="364" y="16"/>
                  </a:lnTo>
                  <a:lnTo>
                    <a:pt x="351" y="12"/>
                  </a:lnTo>
                  <a:lnTo>
                    <a:pt x="351" y="12"/>
                  </a:lnTo>
                  <a:lnTo>
                    <a:pt x="344" y="10"/>
                  </a:lnTo>
                  <a:lnTo>
                    <a:pt x="336" y="9"/>
                  </a:lnTo>
                  <a:lnTo>
                    <a:pt x="327" y="9"/>
                  </a:lnTo>
                  <a:lnTo>
                    <a:pt x="319" y="13"/>
                  </a:lnTo>
                  <a:lnTo>
                    <a:pt x="319" y="13"/>
                  </a:lnTo>
                  <a:lnTo>
                    <a:pt x="316" y="15"/>
                  </a:lnTo>
                  <a:lnTo>
                    <a:pt x="312" y="15"/>
                  </a:lnTo>
                  <a:lnTo>
                    <a:pt x="306" y="13"/>
                  </a:lnTo>
                  <a:lnTo>
                    <a:pt x="295" y="6"/>
                  </a:lnTo>
                  <a:lnTo>
                    <a:pt x="295" y="6"/>
                  </a:lnTo>
                  <a:lnTo>
                    <a:pt x="289" y="3"/>
                  </a:lnTo>
                  <a:lnTo>
                    <a:pt x="283" y="2"/>
                  </a:lnTo>
                  <a:lnTo>
                    <a:pt x="276" y="0"/>
                  </a:lnTo>
                  <a:lnTo>
                    <a:pt x="270" y="2"/>
                  </a:lnTo>
                  <a:lnTo>
                    <a:pt x="258" y="6"/>
                  </a:lnTo>
                  <a:lnTo>
                    <a:pt x="245" y="13"/>
                  </a:lnTo>
                  <a:lnTo>
                    <a:pt x="233" y="23"/>
                  </a:lnTo>
                  <a:lnTo>
                    <a:pt x="222" y="35"/>
                  </a:lnTo>
                  <a:lnTo>
                    <a:pt x="211" y="47"/>
                  </a:lnTo>
                  <a:lnTo>
                    <a:pt x="201" y="60"/>
                  </a:lnTo>
                  <a:lnTo>
                    <a:pt x="201" y="60"/>
                  </a:lnTo>
                  <a:lnTo>
                    <a:pt x="202" y="60"/>
                  </a:lnTo>
                  <a:lnTo>
                    <a:pt x="204" y="62"/>
                  </a:lnTo>
                  <a:lnTo>
                    <a:pt x="205" y="64"/>
                  </a:lnTo>
                  <a:lnTo>
                    <a:pt x="205" y="69"/>
                  </a:lnTo>
                  <a:lnTo>
                    <a:pt x="205" y="69"/>
                  </a:lnTo>
                  <a:lnTo>
                    <a:pt x="205" y="74"/>
                  </a:lnTo>
                  <a:lnTo>
                    <a:pt x="204" y="80"/>
                  </a:lnTo>
                  <a:lnTo>
                    <a:pt x="198" y="90"/>
                  </a:lnTo>
                  <a:lnTo>
                    <a:pt x="189" y="99"/>
                  </a:lnTo>
                  <a:lnTo>
                    <a:pt x="182" y="106"/>
                  </a:lnTo>
                  <a:lnTo>
                    <a:pt x="182" y="106"/>
                  </a:lnTo>
                  <a:lnTo>
                    <a:pt x="174" y="114"/>
                  </a:lnTo>
                  <a:lnTo>
                    <a:pt x="164" y="123"/>
                  </a:lnTo>
                  <a:lnTo>
                    <a:pt x="142" y="138"/>
                  </a:lnTo>
                  <a:lnTo>
                    <a:pt x="121" y="155"/>
                  </a:lnTo>
                  <a:lnTo>
                    <a:pt x="113" y="165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3" y="178"/>
                  </a:lnTo>
                  <a:lnTo>
                    <a:pt x="100" y="181"/>
                  </a:lnTo>
                  <a:lnTo>
                    <a:pt x="91" y="182"/>
                  </a:lnTo>
                  <a:lnTo>
                    <a:pt x="83" y="184"/>
                  </a:lnTo>
                  <a:lnTo>
                    <a:pt x="71" y="184"/>
                  </a:lnTo>
                  <a:lnTo>
                    <a:pt x="51" y="182"/>
                  </a:lnTo>
                  <a:lnTo>
                    <a:pt x="43" y="182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0" y="190"/>
                  </a:lnTo>
                  <a:lnTo>
                    <a:pt x="24" y="197"/>
                  </a:lnTo>
                  <a:lnTo>
                    <a:pt x="17" y="207"/>
                  </a:lnTo>
                  <a:lnTo>
                    <a:pt x="10" y="217"/>
                  </a:lnTo>
                  <a:lnTo>
                    <a:pt x="5" y="227"/>
                  </a:lnTo>
                  <a:lnTo>
                    <a:pt x="0" y="237"/>
                  </a:lnTo>
                  <a:lnTo>
                    <a:pt x="0" y="245"/>
                  </a:lnTo>
                  <a:lnTo>
                    <a:pt x="0" y="248"/>
                  </a:lnTo>
                  <a:lnTo>
                    <a:pt x="2" y="251"/>
                  </a:lnTo>
                  <a:lnTo>
                    <a:pt x="2" y="251"/>
                  </a:lnTo>
                  <a:lnTo>
                    <a:pt x="7" y="249"/>
                  </a:lnTo>
                  <a:lnTo>
                    <a:pt x="12" y="246"/>
                  </a:lnTo>
                  <a:lnTo>
                    <a:pt x="20" y="239"/>
                  </a:lnTo>
                  <a:lnTo>
                    <a:pt x="30" y="231"/>
                  </a:lnTo>
                  <a:lnTo>
                    <a:pt x="37" y="224"/>
                  </a:lnTo>
                  <a:lnTo>
                    <a:pt x="37" y="224"/>
                  </a:lnTo>
                  <a:lnTo>
                    <a:pt x="37" y="231"/>
                  </a:lnTo>
                  <a:lnTo>
                    <a:pt x="34" y="239"/>
                  </a:lnTo>
                  <a:lnTo>
                    <a:pt x="24" y="258"/>
                  </a:lnTo>
                  <a:lnTo>
                    <a:pt x="19" y="266"/>
                  </a:lnTo>
                  <a:lnTo>
                    <a:pt x="16" y="275"/>
                  </a:lnTo>
                  <a:lnTo>
                    <a:pt x="13" y="282"/>
                  </a:lnTo>
                  <a:lnTo>
                    <a:pt x="13" y="285"/>
                  </a:lnTo>
                  <a:lnTo>
                    <a:pt x="14" y="288"/>
                  </a:lnTo>
                  <a:lnTo>
                    <a:pt x="14" y="288"/>
                  </a:lnTo>
                  <a:lnTo>
                    <a:pt x="24" y="286"/>
                  </a:lnTo>
                  <a:lnTo>
                    <a:pt x="33" y="285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64" y="276"/>
                  </a:lnTo>
                  <a:lnTo>
                    <a:pt x="71" y="274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80" y="268"/>
                  </a:lnTo>
                  <a:lnTo>
                    <a:pt x="83" y="265"/>
                  </a:lnTo>
                  <a:lnTo>
                    <a:pt x="84" y="259"/>
                  </a:lnTo>
                  <a:lnTo>
                    <a:pt x="84" y="254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94" y="235"/>
                  </a:lnTo>
                  <a:lnTo>
                    <a:pt x="101" y="228"/>
                  </a:lnTo>
                  <a:lnTo>
                    <a:pt x="104" y="225"/>
                  </a:lnTo>
                  <a:lnTo>
                    <a:pt x="104" y="225"/>
                  </a:lnTo>
                  <a:lnTo>
                    <a:pt x="108" y="222"/>
                  </a:lnTo>
                  <a:lnTo>
                    <a:pt x="118" y="212"/>
                  </a:lnTo>
                  <a:lnTo>
                    <a:pt x="142" y="182"/>
                  </a:lnTo>
                  <a:lnTo>
                    <a:pt x="169" y="153"/>
                  </a:lnTo>
                  <a:lnTo>
                    <a:pt x="179" y="141"/>
                  </a:lnTo>
                  <a:lnTo>
                    <a:pt x="187" y="136"/>
                  </a:lnTo>
                  <a:lnTo>
                    <a:pt x="187" y="136"/>
                  </a:lnTo>
                  <a:lnTo>
                    <a:pt x="172" y="160"/>
                  </a:lnTo>
                  <a:lnTo>
                    <a:pt x="159" y="182"/>
                  </a:lnTo>
                  <a:lnTo>
                    <a:pt x="154" y="194"/>
                  </a:lnTo>
                  <a:lnTo>
                    <a:pt x="150" y="207"/>
                  </a:lnTo>
                  <a:lnTo>
                    <a:pt x="145" y="219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44" y="238"/>
                  </a:lnTo>
                  <a:lnTo>
                    <a:pt x="147" y="241"/>
                  </a:lnTo>
                  <a:lnTo>
                    <a:pt x="152" y="245"/>
                  </a:lnTo>
                  <a:lnTo>
                    <a:pt x="155" y="248"/>
                  </a:lnTo>
                  <a:lnTo>
                    <a:pt x="157" y="249"/>
                  </a:lnTo>
                  <a:lnTo>
                    <a:pt x="157" y="254"/>
                  </a:lnTo>
                  <a:lnTo>
                    <a:pt x="152" y="256"/>
                  </a:lnTo>
                  <a:lnTo>
                    <a:pt x="152" y="256"/>
                  </a:lnTo>
                  <a:lnTo>
                    <a:pt x="142" y="266"/>
                  </a:lnTo>
                  <a:lnTo>
                    <a:pt x="134" y="276"/>
                  </a:lnTo>
                  <a:lnTo>
                    <a:pt x="134" y="276"/>
                  </a:lnTo>
                  <a:lnTo>
                    <a:pt x="131" y="282"/>
                  </a:lnTo>
                  <a:lnTo>
                    <a:pt x="130" y="288"/>
                  </a:lnTo>
                  <a:lnTo>
                    <a:pt x="127" y="301"/>
                  </a:lnTo>
                  <a:lnTo>
                    <a:pt x="127" y="301"/>
                  </a:lnTo>
                  <a:lnTo>
                    <a:pt x="121" y="316"/>
                  </a:lnTo>
                  <a:lnTo>
                    <a:pt x="118" y="323"/>
                  </a:lnTo>
                  <a:lnTo>
                    <a:pt x="113" y="329"/>
                  </a:lnTo>
                  <a:lnTo>
                    <a:pt x="113" y="329"/>
                  </a:lnTo>
                  <a:lnTo>
                    <a:pt x="105" y="335"/>
                  </a:lnTo>
                  <a:lnTo>
                    <a:pt x="103" y="336"/>
                  </a:lnTo>
                  <a:lnTo>
                    <a:pt x="101" y="340"/>
                  </a:lnTo>
                  <a:lnTo>
                    <a:pt x="101" y="340"/>
                  </a:lnTo>
                  <a:lnTo>
                    <a:pt x="98" y="347"/>
                  </a:lnTo>
                  <a:lnTo>
                    <a:pt x="97" y="355"/>
                  </a:lnTo>
                  <a:lnTo>
                    <a:pt x="97" y="357"/>
                  </a:lnTo>
                  <a:lnTo>
                    <a:pt x="98" y="362"/>
                  </a:lnTo>
                  <a:lnTo>
                    <a:pt x="100" y="363"/>
                  </a:lnTo>
                  <a:lnTo>
                    <a:pt x="104" y="366"/>
                  </a:lnTo>
                  <a:lnTo>
                    <a:pt x="104" y="366"/>
                  </a:lnTo>
                  <a:lnTo>
                    <a:pt x="110" y="367"/>
                  </a:lnTo>
                  <a:lnTo>
                    <a:pt x="115" y="367"/>
                  </a:lnTo>
                  <a:lnTo>
                    <a:pt x="128" y="367"/>
                  </a:lnTo>
                  <a:lnTo>
                    <a:pt x="128" y="367"/>
                  </a:lnTo>
                  <a:lnTo>
                    <a:pt x="132" y="366"/>
                  </a:lnTo>
                  <a:lnTo>
                    <a:pt x="137" y="365"/>
                  </a:lnTo>
                  <a:lnTo>
                    <a:pt x="140" y="362"/>
                  </a:lnTo>
                  <a:lnTo>
                    <a:pt x="141" y="357"/>
                  </a:lnTo>
                  <a:lnTo>
                    <a:pt x="141" y="357"/>
                  </a:lnTo>
                  <a:lnTo>
                    <a:pt x="142" y="352"/>
                  </a:lnTo>
                  <a:lnTo>
                    <a:pt x="141" y="347"/>
                  </a:lnTo>
                  <a:lnTo>
                    <a:pt x="141" y="342"/>
                  </a:lnTo>
                  <a:lnTo>
                    <a:pt x="142" y="338"/>
                  </a:lnTo>
                  <a:lnTo>
                    <a:pt x="142" y="338"/>
                  </a:lnTo>
                  <a:lnTo>
                    <a:pt x="147" y="329"/>
                  </a:lnTo>
                  <a:lnTo>
                    <a:pt x="152" y="320"/>
                  </a:lnTo>
                  <a:lnTo>
                    <a:pt x="152" y="320"/>
                  </a:lnTo>
                  <a:lnTo>
                    <a:pt x="167" y="303"/>
                  </a:lnTo>
                  <a:lnTo>
                    <a:pt x="167" y="303"/>
                  </a:lnTo>
                  <a:lnTo>
                    <a:pt x="169" y="298"/>
                  </a:lnTo>
                  <a:lnTo>
                    <a:pt x="172" y="292"/>
                  </a:lnTo>
                  <a:lnTo>
                    <a:pt x="174" y="279"/>
                  </a:lnTo>
                  <a:lnTo>
                    <a:pt x="175" y="274"/>
                  </a:lnTo>
                  <a:lnTo>
                    <a:pt x="177" y="266"/>
                  </a:lnTo>
                  <a:lnTo>
                    <a:pt x="181" y="262"/>
                  </a:lnTo>
                  <a:lnTo>
                    <a:pt x="185" y="256"/>
                  </a:lnTo>
                  <a:lnTo>
                    <a:pt x="185" y="256"/>
                  </a:lnTo>
                  <a:lnTo>
                    <a:pt x="194" y="254"/>
                  </a:lnTo>
                  <a:lnTo>
                    <a:pt x="201" y="249"/>
                  </a:lnTo>
                  <a:lnTo>
                    <a:pt x="201" y="249"/>
                  </a:lnTo>
                  <a:lnTo>
                    <a:pt x="205" y="245"/>
                  </a:lnTo>
                  <a:lnTo>
                    <a:pt x="206" y="241"/>
                  </a:lnTo>
                  <a:lnTo>
                    <a:pt x="206" y="235"/>
                  </a:lnTo>
                  <a:lnTo>
                    <a:pt x="205" y="229"/>
                  </a:lnTo>
                  <a:lnTo>
                    <a:pt x="205" y="229"/>
                  </a:lnTo>
                  <a:lnTo>
                    <a:pt x="204" y="222"/>
                  </a:lnTo>
                  <a:lnTo>
                    <a:pt x="202" y="214"/>
                  </a:lnTo>
                  <a:lnTo>
                    <a:pt x="202" y="214"/>
                  </a:lnTo>
                  <a:lnTo>
                    <a:pt x="201" y="207"/>
                  </a:lnTo>
                  <a:lnTo>
                    <a:pt x="201" y="204"/>
                  </a:lnTo>
                  <a:lnTo>
                    <a:pt x="202" y="201"/>
                  </a:lnTo>
                  <a:lnTo>
                    <a:pt x="202" y="201"/>
                  </a:lnTo>
                  <a:lnTo>
                    <a:pt x="206" y="198"/>
                  </a:lnTo>
                  <a:lnTo>
                    <a:pt x="208" y="197"/>
                  </a:lnTo>
                  <a:lnTo>
                    <a:pt x="209" y="198"/>
                  </a:lnTo>
                  <a:lnTo>
                    <a:pt x="211" y="201"/>
                  </a:lnTo>
                  <a:lnTo>
                    <a:pt x="212" y="208"/>
                  </a:lnTo>
                  <a:lnTo>
                    <a:pt x="212" y="214"/>
                  </a:lnTo>
                  <a:lnTo>
                    <a:pt x="212" y="214"/>
                  </a:lnTo>
                  <a:lnTo>
                    <a:pt x="214" y="221"/>
                  </a:lnTo>
                  <a:lnTo>
                    <a:pt x="216" y="227"/>
                  </a:lnTo>
                  <a:lnTo>
                    <a:pt x="225" y="238"/>
                  </a:lnTo>
                  <a:lnTo>
                    <a:pt x="225" y="238"/>
                  </a:lnTo>
                  <a:lnTo>
                    <a:pt x="233" y="251"/>
                  </a:lnTo>
                  <a:lnTo>
                    <a:pt x="242" y="265"/>
                  </a:lnTo>
                  <a:lnTo>
                    <a:pt x="242" y="265"/>
                  </a:lnTo>
                  <a:lnTo>
                    <a:pt x="248" y="274"/>
                  </a:lnTo>
                  <a:lnTo>
                    <a:pt x="256" y="282"/>
                  </a:lnTo>
                  <a:lnTo>
                    <a:pt x="272" y="298"/>
                  </a:lnTo>
                  <a:lnTo>
                    <a:pt x="272" y="298"/>
                  </a:lnTo>
                  <a:lnTo>
                    <a:pt x="279" y="306"/>
                  </a:lnTo>
                  <a:lnTo>
                    <a:pt x="286" y="318"/>
                  </a:lnTo>
                  <a:lnTo>
                    <a:pt x="293" y="329"/>
                  </a:lnTo>
                  <a:lnTo>
                    <a:pt x="296" y="342"/>
                  </a:lnTo>
                  <a:lnTo>
                    <a:pt x="296" y="342"/>
                  </a:lnTo>
                  <a:lnTo>
                    <a:pt x="297" y="350"/>
                  </a:lnTo>
                  <a:lnTo>
                    <a:pt x="297" y="355"/>
                  </a:lnTo>
                  <a:lnTo>
                    <a:pt x="297" y="359"/>
                  </a:lnTo>
                  <a:lnTo>
                    <a:pt x="297" y="359"/>
                  </a:lnTo>
                  <a:lnTo>
                    <a:pt x="295" y="363"/>
                  </a:lnTo>
                  <a:lnTo>
                    <a:pt x="292" y="366"/>
                  </a:lnTo>
                  <a:lnTo>
                    <a:pt x="283" y="370"/>
                  </a:lnTo>
                  <a:lnTo>
                    <a:pt x="283" y="370"/>
                  </a:lnTo>
                  <a:lnTo>
                    <a:pt x="273" y="376"/>
                  </a:lnTo>
                  <a:lnTo>
                    <a:pt x="269" y="377"/>
                  </a:lnTo>
                  <a:lnTo>
                    <a:pt x="266" y="380"/>
                  </a:lnTo>
                  <a:lnTo>
                    <a:pt x="266" y="380"/>
                  </a:lnTo>
                  <a:lnTo>
                    <a:pt x="259" y="392"/>
                  </a:lnTo>
                  <a:lnTo>
                    <a:pt x="253" y="403"/>
                  </a:lnTo>
                  <a:lnTo>
                    <a:pt x="253" y="403"/>
                  </a:lnTo>
                  <a:lnTo>
                    <a:pt x="250" y="412"/>
                  </a:lnTo>
                  <a:lnTo>
                    <a:pt x="246" y="419"/>
                  </a:lnTo>
                  <a:lnTo>
                    <a:pt x="236" y="431"/>
                  </a:lnTo>
                  <a:lnTo>
                    <a:pt x="223" y="444"/>
                  </a:lnTo>
                  <a:lnTo>
                    <a:pt x="211" y="456"/>
                  </a:lnTo>
                  <a:lnTo>
                    <a:pt x="211" y="456"/>
                  </a:lnTo>
                  <a:lnTo>
                    <a:pt x="201" y="466"/>
                  </a:lnTo>
                  <a:lnTo>
                    <a:pt x="196" y="470"/>
                  </a:lnTo>
                  <a:lnTo>
                    <a:pt x="191" y="474"/>
                  </a:lnTo>
                  <a:lnTo>
                    <a:pt x="191" y="474"/>
                  </a:lnTo>
                  <a:lnTo>
                    <a:pt x="191" y="474"/>
                  </a:lnTo>
                  <a:lnTo>
                    <a:pt x="191" y="474"/>
                  </a:lnTo>
                  <a:lnTo>
                    <a:pt x="201" y="477"/>
                  </a:lnTo>
                  <a:lnTo>
                    <a:pt x="209" y="478"/>
                  </a:lnTo>
                  <a:lnTo>
                    <a:pt x="215" y="478"/>
                  </a:lnTo>
                  <a:lnTo>
                    <a:pt x="219" y="477"/>
                  </a:lnTo>
                  <a:lnTo>
                    <a:pt x="223" y="476"/>
                  </a:lnTo>
                  <a:lnTo>
                    <a:pt x="226" y="471"/>
                  </a:lnTo>
                  <a:lnTo>
                    <a:pt x="226" y="471"/>
                  </a:lnTo>
                  <a:lnTo>
                    <a:pt x="229" y="471"/>
                  </a:lnTo>
                  <a:lnTo>
                    <a:pt x="232" y="470"/>
                  </a:lnTo>
                  <a:lnTo>
                    <a:pt x="238" y="471"/>
                  </a:lnTo>
                  <a:lnTo>
                    <a:pt x="253" y="477"/>
                  </a:lnTo>
                  <a:lnTo>
                    <a:pt x="260" y="480"/>
                  </a:lnTo>
                  <a:lnTo>
                    <a:pt x="266" y="480"/>
                  </a:lnTo>
                  <a:lnTo>
                    <a:pt x="268" y="478"/>
                  </a:lnTo>
                  <a:lnTo>
                    <a:pt x="269" y="477"/>
                  </a:lnTo>
                  <a:lnTo>
                    <a:pt x="270" y="473"/>
                  </a:lnTo>
                  <a:lnTo>
                    <a:pt x="270" y="468"/>
                  </a:lnTo>
                  <a:lnTo>
                    <a:pt x="270" y="468"/>
                  </a:lnTo>
                  <a:lnTo>
                    <a:pt x="270" y="464"/>
                  </a:lnTo>
                  <a:lnTo>
                    <a:pt x="272" y="460"/>
                  </a:lnTo>
                  <a:lnTo>
                    <a:pt x="273" y="457"/>
                  </a:lnTo>
                  <a:lnTo>
                    <a:pt x="276" y="454"/>
                  </a:lnTo>
                  <a:lnTo>
                    <a:pt x="282" y="453"/>
                  </a:lnTo>
                  <a:lnTo>
                    <a:pt x="290" y="453"/>
                  </a:lnTo>
                  <a:lnTo>
                    <a:pt x="306" y="456"/>
                  </a:lnTo>
                  <a:lnTo>
                    <a:pt x="312" y="456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20" y="450"/>
                  </a:lnTo>
                  <a:lnTo>
                    <a:pt x="323" y="443"/>
                  </a:lnTo>
                  <a:lnTo>
                    <a:pt x="330" y="430"/>
                  </a:lnTo>
                  <a:lnTo>
                    <a:pt x="333" y="423"/>
                  </a:lnTo>
                  <a:lnTo>
                    <a:pt x="339" y="419"/>
                  </a:lnTo>
                  <a:lnTo>
                    <a:pt x="344" y="416"/>
                  </a:lnTo>
                  <a:lnTo>
                    <a:pt x="353" y="416"/>
                  </a:lnTo>
                  <a:lnTo>
                    <a:pt x="353" y="416"/>
                  </a:lnTo>
                  <a:lnTo>
                    <a:pt x="356" y="417"/>
                  </a:lnTo>
                  <a:lnTo>
                    <a:pt x="359" y="420"/>
                  </a:lnTo>
                  <a:lnTo>
                    <a:pt x="364" y="426"/>
                  </a:lnTo>
                  <a:lnTo>
                    <a:pt x="368" y="429"/>
                  </a:lnTo>
                  <a:lnTo>
                    <a:pt x="371" y="430"/>
                  </a:lnTo>
                  <a:lnTo>
                    <a:pt x="373" y="429"/>
                  </a:lnTo>
                  <a:lnTo>
                    <a:pt x="376" y="424"/>
                  </a:lnTo>
                  <a:lnTo>
                    <a:pt x="376" y="424"/>
                  </a:lnTo>
                  <a:lnTo>
                    <a:pt x="380" y="410"/>
                  </a:lnTo>
                  <a:lnTo>
                    <a:pt x="383" y="404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93" y="393"/>
                  </a:lnTo>
                  <a:lnTo>
                    <a:pt x="398" y="389"/>
                  </a:lnTo>
                  <a:lnTo>
                    <a:pt x="405" y="386"/>
                  </a:lnTo>
                  <a:lnTo>
                    <a:pt x="413" y="386"/>
                  </a:lnTo>
                  <a:lnTo>
                    <a:pt x="420" y="386"/>
                  </a:lnTo>
                  <a:lnTo>
                    <a:pt x="425" y="389"/>
                  </a:lnTo>
                  <a:lnTo>
                    <a:pt x="430" y="393"/>
                  </a:lnTo>
                  <a:lnTo>
                    <a:pt x="434" y="402"/>
                  </a:lnTo>
                  <a:lnTo>
                    <a:pt x="434" y="402"/>
                  </a:lnTo>
                  <a:lnTo>
                    <a:pt x="437" y="413"/>
                  </a:lnTo>
                  <a:lnTo>
                    <a:pt x="440" y="427"/>
                  </a:lnTo>
                  <a:lnTo>
                    <a:pt x="442" y="434"/>
                  </a:lnTo>
                  <a:lnTo>
                    <a:pt x="445" y="440"/>
                  </a:lnTo>
                  <a:lnTo>
                    <a:pt x="450" y="443"/>
                  </a:lnTo>
                  <a:lnTo>
                    <a:pt x="455" y="444"/>
                  </a:lnTo>
                  <a:lnTo>
                    <a:pt x="455" y="444"/>
                  </a:lnTo>
                  <a:lnTo>
                    <a:pt x="458" y="444"/>
                  </a:lnTo>
                  <a:lnTo>
                    <a:pt x="461" y="443"/>
                  </a:lnTo>
                  <a:lnTo>
                    <a:pt x="464" y="436"/>
                  </a:lnTo>
                  <a:lnTo>
                    <a:pt x="465" y="429"/>
                  </a:lnTo>
                  <a:lnTo>
                    <a:pt x="467" y="426"/>
                  </a:lnTo>
                  <a:lnTo>
                    <a:pt x="469" y="423"/>
                  </a:lnTo>
                  <a:lnTo>
                    <a:pt x="469" y="423"/>
                  </a:lnTo>
                  <a:lnTo>
                    <a:pt x="474" y="419"/>
                  </a:lnTo>
                  <a:lnTo>
                    <a:pt x="481" y="416"/>
                  </a:lnTo>
                  <a:lnTo>
                    <a:pt x="481" y="416"/>
                  </a:lnTo>
                  <a:lnTo>
                    <a:pt x="482" y="409"/>
                  </a:lnTo>
                  <a:lnTo>
                    <a:pt x="485" y="402"/>
                  </a:lnTo>
                  <a:lnTo>
                    <a:pt x="495" y="383"/>
                  </a:lnTo>
                  <a:lnTo>
                    <a:pt x="495" y="383"/>
                  </a:lnTo>
                  <a:lnTo>
                    <a:pt x="496" y="380"/>
                  </a:lnTo>
                  <a:lnTo>
                    <a:pt x="498" y="377"/>
                  </a:lnTo>
                  <a:lnTo>
                    <a:pt x="496" y="370"/>
                  </a:lnTo>
                  <a:lnTo>
                    <a:pt x="495" y="365"/>
                  </a:lnTo>
                  <a:lnTo>
                    <a:pt x="496" y="362"/>
                  </a:lnTo>
                  <a:lnTo>
                    <a:pt x="498" y="359"/>
                  </a:lnTo>
                  <a:lnTo>
                    <a:pt x="498" y="359"/>
                  </a:lnTo>
                  <a:lnTo>
                    <a:pt x="509" y="347"/>
                  </a:lnTo>
                  <a:lnTo>
                    <a:pt x="515" y="340"/>
                  </a:lnTo>
                  <a:lnTo>
                    <a:pt x="516" y="338"/>
                  </a:lnTo>
                  <a:lnTo>
                    <a:pt x="516" y="333"/>
                  </a:lnTo>
                  <a:lnTo>
                    <a:pt x="516" y="333"/>
                  </a:lnTo>
                  <a:lnTo>
                    <a:pt x="509" y="322"/>
                  </a:lnTo>
                  <a:lnTo>
                    <a:pt x="502" y="313"/>
                  </a:lnTo>
                  <a:lnTo>
                    <a:pt x="498" y="309"/>
                  </a:lnTo>
                  <a:lnTo>
                    <a:pt x="492" y="308"/>
                  </a:lnTo>
                  <a:lnTo>
                    <a:pt x="487" y="306"/>
                  </a:lnTo>
                  <a:lnTo>
                    <a:pt x="479" y="305"/>
                  </a:lnTo>
                  <a:lnTo>
                    <a:pt x="479" y="305"/>
                  </a:lnTo>
                  <a:close/>
                  <a:moveTo>
                    <a:pt x="40" y="227"/>
                  </a:moveTo>
                  <a:lnTo>
                    <a:pt x="40" y="227"/>
                  </a:lnTo>
                  <a:lnTo>
                    <a:pt x="40" y="222"/>
                  </a:lnTo>
                  <a:lnTo>
                    <a:pt x="40" y="227"/>
                  </a:lnTo>
                  <a:lnTo>
                    <a:pt x="40" y="22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6" name="CustomShape 107"/>
            <p:cNvSpPr/>
            <p:nvPr/>
          </p:nvSpPr>
          <p:spPr>
            <a:xfrm>
              <a:off x="2519280" y="3254400"/>
              <a:ext cx="465120" cy="363960"/>
            </a:xfrm>
            <a:custGeom>
              <a:avLst/>
              <a:gdLst/>
              <a:ahLst/>
              <a:rect l="l" t="t" r="r" b="b"/>
              <a:pathLst>
                <a:path w="363" h="284">
                  <a:moveTo>
                    <a:pt x="322" y="75"/>
                  </a:moveTo>
                  <a:lnTo>
                    <a:pt x="322" y="75"/>
                  </a:lnTo>
                  <a:lnTo>
                    <a:pt x="315" y="75"/>
                  </a:lnTo>
                  <a:lnTo>
                    <a:pt x="309" y="76"/>
                  </a:lnTo>
                  <a:lnTo>
                    <a:pt x="302" y="76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89" y="76"/>
                  </a:lnTo>
                  <a:lnTo>
                    <a:pt x="282" y="78"/>
                  </a:lnTo>
                  <a:lnTo>
                    <a:pt x="261" y="85"/>
                  </a:lnTo>
                  <a:lnTo>
                    <a:pt x="241" y="91"/>
                  </a:lnTo>
                  <a:lnTo>
                    <a:pt x="235" y="9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2" y="95"/>
                  </a:lnTo>
                  <a:lnTo>
                    <a:pt x="234" y="98"/>
                  </a:lnTo>
                  <a:lnTo>
                    <a:pt x="239" y="99"/>
                  </a:lnTo>
                  <a:lnTo>
                    <a:pt x="245" y="101"/>
                  </a:lnTo>
                  <a:lnTo>
                    <a:pt x="249" y="99"/>
                  </a:lnTo>
                  <a:lnTo>
                    <a:pt x="249" y="99"/>
                  </a:lnTo>
                  <a:lnTo>
                    <a:pt x="249" y="102"/>
                  </a:lnTo>
                  <a:lnTo>
                    <a:pt x="248" y="105"/>
                  </a:lnTo>
                  <a:lnTo>
                    <a:pt x="244" y="108"/>
                  </a:lnTo>
                  <a:lnTo>
                    <a:pt x="238" y="109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29" y="113"/>
                  </a:lnTo>
                  <a:lnTo>
                    <a:pt x="228" y="116"/>
                  </a:lnTo>
                  <a:lnTo>
                    <a:pt x="229" y="123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34" y="142"/>
                  </a:lnTo>
                  <a:lnTo>
                    <a:pt x="234" y="145"/>
                  </a:lnTo>
                  <a:lnTo>
                    <a:pt x="231" y="146"/>
                  </a:lnTo>
                  <a:lnTo>
                    <a:pt x="228" y="147"/>
                  </a:lnTo>
                  <a:lnTo>
                    <a:pt x="221" y="147"/>
                  </a:lnTo>
                  <a:lnTo>
                    <a:pt x="211" y="146"/>
                  </a:lnTo>
                  <a:lnTo>
                    <a:pt x="191" y="142"/>
                  </a:lnTo>
                  <a:lnTo>
                    <a:pt x="182" y="139"/>
                  </a:lnTo>
                  <a:lnTo>
                    <a:pt x="178" y="139"/>
                  </a:lnTo>
                  <a:lnTo>
                    <a:pt x="178" y="139"/>
                  </a:lnTo>
                  <a:lnTo>
                    <a:pt x="184" y="132"/>
                  </a:lnTo>
                  <a:lnTo>
                    <a:pt x="184" y="129"/>
                  </a:lnTo>
                  <a:lnTo>
                    <a:pt x="184" y="128"/>
                  </a:lnTo>
                  <a:lnTo>
                    <a:pt x="178" y="125"/>
                  </a:lnTo>
                  <a:lnTo>
                    <a:pt x="168" y="123"/>
                  </a:lnTo>
                  <a:lnTo>
                    <a:pt x="168" y="123"/>
                  </a:lnTo>
                  <a:lnTo>
                    <a:pt x="162" y="122"/>
                  </a:lnTo>
                  <a:lnTo>
                    <a:pt x="158" y="120"/>
                  </a:lnTo>
                  <a:lnTo>
                    <a:pt x="148" y="113"/>
                  </a:lnTo>
                  <a:lnTo>
                    <a:pt x="140" y="106"/>
                  </a:lnTo>
                  <a:lnTo>
                    <a:pt x="133" y="98"/>
                  </a:lnTo>
                  <a:lnTo>
                    <a:pt x="133" y="98"/>
                  </a:lnTo>
                  <a:lnTo>
                    <a:pt x="125" y="92"/>
                  </a:lnTo>
                  <a:lnTo>
                    <a:pt x="117" y="86"/>
                  </a:lnTo>
                  <a:lnTo>
                    <a:pt x="108" y="81"/>
                  </a:lnTo>
                  <a:lnTo>
                    <a:pt x="101" y="76"/>
                  </a:lnTo>
                  <a:lnTo>
                    <a:pt x="96" y="71"/>
                  </a:lnTo>
                  <a:lnTo>
                    <a:pt x="94" y="66"/>
                  </a:lnTo>
                  <a:lnTo>
                    <a:pt x="94" y="64"/>
                  </a:lnTo>
                  <a:lnTo>
                    <a:pt x="94" y="59"/>
                  </a:lnTo>
                  <a:lnTo>
                    <a:pt x="96" y="56"/>
                  </a:lnTo>
                  <a:lnTo>
                    <a:pt x="98" y="52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6" y="44"/>
                  </a:lnTo>
                  <a:lnTo>
                    <a:pt x="107" y="41"/>
                  </a:lnTo>
                  <a:lnTo>
                    <a:pt x="107" y="37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11" y="32"/>
                  </a:lnTo>
                  <a:lnTo>
                    <a:pt x="116" y="31"/>
                  </a:lnTo>
                  <a:lnTo>
                    <a:pt x="121" y="29"/>
                  </a:lnTo>
                  <a:lnTo>
                    <a:pt x="124" y="28"/>
                  </a:lnTo>
                  <a:lnTo>
                    <a:pt x="124" y="28"/>
                  </a:lnTo>
                  <a:lnTo>
                    <a:pt x="125" y="27"/>
                  </a:lnTo>
                  <a:lnTo>
                    <a:pt x="125" y="25"/>
                  </a:lnTo>
                  <a:lnTo>
                    <a:pt x="124" y="24"/>
                  </a:lnTo>
                  <a:lnTo>
                    <a:pt x="113" y="21"/>
                  </a:lnTo>
                  <a:lnTo>
                    <a:pt x="100" y="18"/>
                  </a:lnTo>
                  <a:lnTo>
                    <a:pt x="94" y="17"/>
                  </a:lnTo>
                  <a:lnTo>
                    <a:pt x="93" y="14"/>
                  </a:lnTo>
                  <a:lnTo>
                    <a:pt x="93" y="14"/>
                  </a:lnTo>
                  <a:lnTo>
                    <a:pt x="93" y="8"/>
                  </a:lnTo>
                  <a:lnTo>
                    <a:pt x="90" y="4"/>
                  </a:lnTo>
                  <a:lnTo>
                    <a:pt x="89" y="1"/>
                  </a:lnTo>
                  <a:lnTo>
                    <a:pt x="84" y="1"/>
                  </a:lnTo>
                  <a:lnTo>
                    <a:pt x="7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49" y="1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6" y="18"/>
                  </a:lnTo>
                  <a:lnTo>
                    <a:pt x="3" y="22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5" y="42"/>
                  </a:lnTo>
                  <a:lnTo>
                    <a:pt x="9" y="45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9" y="49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19" y="62"/>
                  </a:lnTo>
                  <a:lnTo>
                    <a:pt x="15" y="74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2" y="92"/>
                  </a:lnTo>
                  <a:lnTo>
                    <a:pt x="13" y="103"/>
                  </a:lnTo>
                  <a:lnTo>
                    <a:pt x="16" y="115"/>
                  </a:lnTo>
                  <a:lnTo>
                    <a:pt x="20" y="123"/>
                  </a:lnTo>
                  <a:lnTo>
                    <a:pt x="20" y="123"/>
                  </a:lnTo>
                  <a:lnTo>
                    <a:pt x="25" y="126"/>
                  </a:lnTo>
                  <a:lnTo>
                    <a:pt x="33" y="132"/>
                  </a:lnTo>
                  <a:lnTo>
                    <a:pt x="36" y="135"/>
                  </a:lnTo>
                  <a:lnTo>
                    <a:pt x="37" y="138"/>
                  </a:lnTo>
                  <a:lnTo>
                    <a:pt x="37" y="140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0" y="143"/>
                  </a:lnTo>
                  <a:lnTo>
                    <a:pt x="29" y="146"/>
                  </a:lnTo>
                  <a:lnTo>
                    <a:pt x="30" y="150"/>
                  </a:lnTo>
                  <a:lnTo>
                    <a:pt x="33" y="155"/>
                  </a:lnTo>
                  <a:lnTo>
                    <a:pt x="40" y="162"/>
                  </a:lnTo>
                  <a:lnTo>
                    <a:pt x="46" y="167"/>
                  </a:lnTo>
                  <a:lnTo>
                    <a:pt x="46" y="167"/>
                  </a:lnTo>
                  <a:lnTo>
                    <a:pt x="53" y="170"/>
                  </a:lnTo>
                  <a:lnTo>
                    <a:pt x="57" y="170"/>
                  </a:lnTo>
                  <a:lnTo>
                    <a:pt x="60" y="170"/>
                  </a:lnTo>
                  <a:lnTo>
                    <a:pt x="62" y="169"/>
                  </a:lnTo>
                  <a:lnTo>
                    <a:pt x="63" y="162"/>
                  </a:lnTo>
                  <a:lnTo>
                    <a:pt x="66" y="153"/>
                  </a:lnTo>
                  <a:lnTo>
                    <a:pt x="66" y="153"/>
                  </a:lnTo>
                  <a:lnTo>
                    <a:pt x="80" y="159"/>
                  </a:lnTo>
                  <a:lnTo>
                    <a:pt x="90" y="162"/>
                  </a:lnTo>
                  <a:lnTo>
                    <a:pt x="97" y="163"/>
                  </a:lnTo>
                  <a:lnTo>
                    <a:pt x="97" y="163"/>
                  </a:lnTo>
                  <a:lnTo>
                    <a:pt x="103" y="166"/>
                  </a:lnTo>
                  <a:lnTo>
                    <a:pt x="108" y="167"/>
                  </a:lnTo>
                  <a:lnTo>
                    <a:pt x="113" y="172"/>
                  </a:lnTo>
                  <a:lnTo>
                    <a:pt x="114" y="180"/>
                  </a:lnTo>
                  <a:lnTo>
                    <a:pt x="114" y="180"/>
                  </a:lnTo>
                  <a:lnTo>
                    <a:pt x="116" y="189"/>
                  </a:lnTo>
                  <a:lnTo>
                    <a:pt x="118" y="194"/>
                  </a:lnTo>
                  <a:lnTo>
                    <a:pt x="121" y="200"/>
                  </a:lnTo>
                  <a:lnTo>
                    <a:pt x="124" y="203"/>
                  </a:lnTo>
                  <a:lnTo>
                    <a:pt x="130" y="206"/>
                  </a:lnTo>
                  <a:lnTo>
                    <a:pt x="134" y="206"/>
                  </a:lnTo>
                  <a:lnTo>
                    <a:pt x="147" y="206"/>
                  </a:lnTo>
                  <a:lnTo>
                    <a:pt x="147" y="206"/>
                  </a:lnTo>
                  <a:lnTo>
                    <a:pt x="141" y="216"/>
                  </a:lnTo>
                  <a:lnTo>
                    <a:pt x="135" y="229"/>
                  </a:lnTo>
                  <a:lnTo>
                    <a:pt x="134" y="234"/>
                  </a:lnTo>
                  <a:lnTo>
                    <a:pt x="135" y="239"/>
                  </a:lnTo>
                  <a:lnTo>
                    <a:pt x="135" y="241"/>
                  </a:lnTo>
                  <a:lnTo>
                    <a:pt x="138" y="243"/>
                  </a:lnTo>
                  <a:lnTo>
                    <a:pt x="145" y="243"/>
                  </a:lnTo>
                  <a:lnTo>
                    <a:pt x="145" y="243"/>
                  </a:lnTo>
                  <a:lnTo>
                    <a:pt x="153" y="244"/>
                  </a:lnTo>
                  <a:lnTo>
                    <a:pt x="158" y="246"/>
                  </a:lnTo>
                  <a:lnTo>
                    <a:pt x="164" y="247"/>
                  </a:lnTo>
                  <a:lnTo>
                    <a:pt x="168" y="251"/>
                  </a:lnTo>
                  <a:lnTo>
                    <a:pt x="175" y="260"/>
                  </a:lnTo>
                  <a:lnTo>
                    <a:pt x="182" y="271"/>
                  </a:lnTo>
                  <a:lnTo>
                    <a:pt x="182" y="271"/>
                  </a:lnTo>
                  <a:lnTo>
                    <a:pt x="181" y="267"/>
                  </a:lnTo>
                  <a:lnTo>
                    <a:pt x="181" y="267"/>
                  </a:lnTo>
                  <a:lnTo>
                    <a:pt x="180" y="260"/>
                  </a:lnTo>
                  <a:lnTo>
                    <a:pt x="180" y="254"/>
                  </a:lnTo>
                  <a:lnTo>
                    <a:pt x="181" y="253"/>
                  </a:lnTo>
                  <a:lnTo>
                    <a:pt x="184" y="250"/>
                  </a:lnTo>
                  <a:lnTo>
                    <a:pt x="192" y="249"/>
                  </a:lnTo>
                  <a:lnTo>
                    <a:pt x="192" y="249"/>
                  </a:lnTo>
                  <a:lnTo>
                    <a:pt x="195" y="250"/>
                  </a:lnTo>
                  <a:lnTo>
                    <a:pt x="199" y="253"/>
                  </a:lnTo>
                  <a:lnTo>
                    <a:pt x="205" y="260"/>
                  </a:lnTo>
                  <a:lnTo>
                    <a:pt x="208" y="264"/>
                  </a:lnTo>
                  <a:lnTo>
                    <a:pt x="211" y="266"/>
                  </a:lnTo>
                  <a:lnTo>
                    <a:pt x="214" y="267"/>
                  </a:lnTo>
                  <a:lnTo>
                    <a:pt x="218" y="264"/>
                  </a:lnTo>
                  <a:lnTo>
                    <a:pt x="218" y="264"/>
                  </a:lnTo>
                  <a:lnTo>
                    <a:pt x="221" y="261"/>
                  </a:lnTo>
                  <a:lnTo>
                    <a:pt x="224" y="261"/>
                  </a:lnTo>
                  <a:lnTo>
                    <a:pt x="225" y="261"/>
                  </a:lnTo>
                  <a:lnTo>
                    <a:pt x="226" y="263"/>
                  </a:lnTo>
                  <a:lnTo>
                    <a:pt x="228" y="267"/>
                  </a:lnTo>
                  <a:lnTo>
                    <a:pt x="228" y="273"/>
                  </a:lnTo>
                  <a:lnTo>
                    <a:pt x="228" y="273"/>
                  </a:lnTo>
                  <a:lnTo>
                    <a:pt x="226" y="280"/>
                  </a:lnTo>
                  <a:lnTo>
                    <a:pt x="228" y="283"/>
                  </a:lnTo>
                  <a:lnTo>
                    <a:pt x="229" y="284"/>
                  </a:lnTo>
                  <a:lnTo>
                    <a:pt x="234" y="283"/>
                  </a:lnTo>
                  <a:lnTo>
                    <a:pt x="242" y="277"/>
                  </a:lnTo>
                  <a:lnTo>
                    <a:pt x="249" y="271"/>
                  </a:lnTo>
                  <a:lnTo>
                    <a:pt x="249" y="271"/>
                  </a:lnTo>
                  <a:lnTo>
                    <a:pt x="255" y="267"/>
                  </a:lnTo>
                  <a:lnTo>
                    <a:pt x="259" y="267"/>
                  </a:lnTo>
                  <a:lnTo>
                    <a:pt x="263" y="268"/>
                  </a:lnTo>
                  <a:lnTo>
                    <a:pt x="271" y="270"/>
                  </a:lnTo>
                  <a:lnTo>
                    <a:pt x="271" y="270"/>
                  </a:lnTo>
                  <a:lnTo>
                    <a:pt x="276" y="270"/>
                  </a:lnTo>
                  <a:lnTo>
                    <a:pt x="285" y="268"/>
                  </a:lnTo>
                  <a:lnTo>
                    <a:pt x="302" y="266"/>
                  </a:lnTo>
                  <a:lnTo>
                    <a:pt x="302" y="266"/>
                  </a:lnTo>
                  <a:lnTo>
                    <a:pt x="305" y="266"/>
                  </a:lnTo>
                  <a:lnTo>
                    <a:pt x="307" y="266"/>
                  </a:lnTo>
                  <a:lnTo>
                    <a:pt x="313" y="270"/>
                  </a:lnTo>
                  <a:lnTo>
                    <a:pt x="317" y="273"/>
                  </a:lnTo>
                  <a:lnTo>
                    <a:pt x="320" y="274"/>
                  </a:lnTo>
                  <a:lnTo>
                    <a:pt x="323" y="274"/>
                  </a:lnTo>
                  <a:lnTo>
                    <a:pt x="323" y="274"/>
                  </a:lnTo>
                  <a:lnTo>
                    <a:pt x="327" y="273"/>
                  </a:lnTo>
                  <a:lnTo>
                    <a:pt x="332" y="270"/>
                  </a:lnTo>
                  <a:lnTo>
                    <a:pt x="337" y="267"/>
                  </a:lnTo>
                  <a:lnTo>
                    <a:pt x="343" y="266"/>
                  </a:lnTo>
                  <a:lnTo>
                    <a:pt x="343" y="266"/>
                  </a:lnTo>
                  <a:lnTo>
                    <a:pt x="353" y="266"/>
                  </a:lnTo>
                  <a:lnTo>
                    <a:pt x="356" y="264"/>
                  </a:lnTo>
                  <a:lnTo>
                    <a:pt x="356" y="261"/>
                  </a:lnTo>
                  <a:lnTo>
                    <a:pt x="357" y="256"/>
                  </a:lnTo>
                  <a:lnTo>
                    <a:pt x="357" y="256"/>
                  </a:lnTo>
                  <a:lnTo>
                    <a:pt x="359" y="251"/>
                  </a:lnTo>
                  <a:lnTo>
                    <a:pt x="363" y="247"/>
                  </a:lnTo>
                  <a:lnTo>
                    <a:pt x="363" y="247"/>
                  </a:lnTo>
                  <a:lnTo>
                    <a:pt x="360" y="244"/>
                  </a:lnTo>
                  <a:lnTo>
                    <a:pt x="356" y="240"/>
                  </a:lnTo>
                  <a:lnTo>
                    <a:pt x="356" y="240"/>
                  </a:lnTo>
                  <a:lnTo>
                    <a:pt x="349" y="233"/>
                  </a:lnTo>
                  <a:lnTo>
                    <a:pt x="340" y="224"/>
                  </a:lnTo>
                  <a:lnTo>
                    <a:pt x="340" y="224"/>
                  </a:lnTo>
                  <a:lnTo>
                    <a:pt x="337" y="221"/>
                  </a:lnTo>
                  <a:lnTo>
                    <a:pt x="334" y="217"/>
                  </a:lnTo>
                  <a:lnTo>
                    <a:pt x="330" y="209"/>
                  </a:lnTo>
                  <a:lnTo>
                    <a:pt x="330" y="209"/>
                  </a:lnTo>
                  <a:lnTo>
                    <a:pt x="329" y="206"/>
                  </a:lnTo>
                  <a:lnTo>
                    <a:pt x="327" y="204"/>
                  </a:lnTo>
                  <a:lnTo>
                    <a:pt x="320" y="202"/>
                  </a:lnTo>
                  <a:lnTo>
                    <a:pt x="320" y="202"/>
                  </a:lnTo>
                  <a:lnTo>
                    <a:pt x="307" y="197"/>
                  </a:lnTo>
                  <a:lnTo>
                    <a:pt x="300" y="197"/>
                  </a:lnTo>
                  <a:lnTo>
                    <a:pt x="295" y="197"/>
                  </a:lnTo>
                  <a:lnTo>
                    <a:pt x="295" y="197"/>
                  </a:lnTo>
                  <a:lnTo>
                    <a:pt x="292" y="200"/>
                  </a:lnTo>
                  <a:lnTo>
                    <a:pt x="289" y="204"/>
                  </a:lnTo>
                  <a:lnTo>
                    <a:pt x="283" y="212"/>
                  </a:lnTo>
                  <a:lnTo>
                    <a:pt x="283" y="212"/>
                  </a:lnTo>
                  <a:lnTo>
                    <a:pt x="279" y="216"/>
                  </a:lnTo>
                  <a:lnTo>
                    <a:pt x="275" y="217"/>
                  </a:lnTo>
                  <a:lnTo>
                    <a:pt x="266" y="220"/>
                  </a:lnTo>
                  <a:lnTo>
                    <a:pt x="266" y="220"/>
                  </a:lnTo>
                  <a:lnTo>
                    <a:pt x="261" y="221"/>
                  </a:lnTo>
                  <a:lnTo>
                    <a:pt x="256" y="221"/>
                  </a:lnTo>
                  <a:lnTo>
                    <a:pt x="248" y="219"/>
                  </a:lnTo>
                  <a:lnTo>
                    <a:pt x="239" y="216"/>
                  </a:lnTo>
                  <a:lnTo>
                    <a:pt x="231" y="210"/>
                  </a:lnTo>
                  <a:lnTo>
                    <a:pt x="231" y="210"/>
                  </a:lnTo>
                  <a:lnTo>
                    <a:pt x="215" y="203"/>
                  </a:lnTo>
                  <a:lnTo>
                    <a:pt x="198" y="196"/>
                  </a:lnTo>
                  <a:lnTo>
                    <a:pt x="181" y="189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60" y="183"/>
                  </a:lnTo>
                  <a:lnTo>
                    <a:pt x="157" y="180"/>
                  </a:lnTo>
                  <a:lnTo>
                    <a:pt x="154" y="177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8" y="170"/>
                  </a:lnTo>
                  <a:lnTo>
                    <a:pt x="162" y="169"/>
                  </a:lnTo>
                  <a:lnTo>
                    <a:pt x="167" y="169"/>
                  </a:lnTo>
                  <a:lnTo>
                    <a:pt x="170" y="169"/>
                  </a:lnTo>
                  <a:lnTo>
                    <a:pt x="170" y="169"/>
                  </a:lnTo>
                  <a:lnTo>
                    <a:pt x="174" y="172"/>
                  </a:lnTo>
                  <a:lnTo>
                    <a:pt x="178" y="175"/>
                  </a:lnTo>
                  <a:lnTo>
                    <a:pt x="184" y="182"/>
                  </a:lnTo>
                  <a:lnTo>
                    <a:pt x="184" y="182"/>
                  </a:lnTo>
                  <a:lnTo>
                    <a:pt x="191" y="186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204" y="187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18" y="184"/>
                  </a:lnTo>
                  <a:lnTo>
                    <a:pt x="218" y="184"/>
                  </a:lnTo>
                  <a:lnTo>
                    <a:pt x="226" y="184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9" y="183"/>
                  </a:lnTo>
                  <a:lnTo>
                    <a:pt x="242" y="182"/>
                  </a:lnTo>
                  <a:lnTo>
                    <a:pt x="245" y="176"/>
                  </a:lnTo>
                  <a:lnTo>
                    <a:pt x="245" y="176"/>
                  </a:lnTo>
                  <a:lnTo>
                    <a:pt x="249" y="170"/>
                  </a:lnTo>
                  <a:lnTo>
                    <a:pt x="255" y="165"/>
                  </a:lnTo>
                  <a:lnTo>
                    <a:pt x="261" y="160"/>
                  </a:lnTo>
                  <a:lnTo>
                    <a:pt x="268" y="157"/>
                  </a:lnTo>
                  <a:lnTo>
                    <a:pt x="268" y="157"/>
                  </a:lnTo>
                  <a:lnTo>
                    <a:pt x="272" y="156"/>
                  </a:lnTo>
                  <a:lnTo>
                    <a:pt x="276" y="156"/>
                  </a:lnTo>
                  <a:lnTo>
                    <a:pt x="276" y="156"/>
                  </a:lnTo>
                  <a:lnTo>
                    <a:pt x="292" y="157"/>
                  </a:lnTo>
                  <a:lnTo>
                    <a:pt x="307" y="160"/>
                  </a:lnTo>
                  <a:lnTo>
                    <a:pt x="307" y="160"/>
                  </a:lnTo>
                  <a:lnTo>
                    <a:pt x="316" y="162"/>
                  </a:lnTo>
                  <a:lnTo>
                    <a:pt x="320" y="162"/>
                  </a:lnTo>
                  <a:lnTo>
                    <a:pt x="325" y="160"/>
                  </a:lnTo>
                  <a:lnTo>
                    <a:pt x="325" y="160"/>
                  </a:lnTo>
                  <a:lnTo>
                    <a:pt x="329" y="159"/>
                  </a:lnTo>
                  <a:lnTo>
                    <a:pt x="332" y="156"/>
                  </a:lnTo>
                  <a:lnTo>
                    <a:pt x="332" y="156"/>
                  </a:lnTo>
                  <a:lnTo>
                    <a:pt x="340" y="152"/>
                  </a:lnTo>
                  <a:lnTo>
                    <a:pt x="342" y="149"/>
                  </a:lnTo>
                  <a:lnTo>
                    <a:pt x="343" y="145"/>
                  </a:lnTo>
                  <a:lnTo>
                    <a:pt x="343" y="145"/>
                  </a:lnTo>
                  <a:lnTo>
                    <a:pt x="342" y="139"/>
                  </a:lnTo>
                  <a:lnTo>
                    <a:pt x="339" y="135"/>
                  </a:lnTo>
                  <a:lnTo>
                    <a:pt x="332" y="125"/>
                  </a:lnTo>
                  <a:lnTo>
                    <a:pt x="332" y="125"/>
                  </a:lnTo>
                  <a:lnTo>
                    <a:pt x="326" y="120"/>
                  </a:lnTo>
                  <a:lnTo>
                    <a:pt x="320" y="115"/>
                  </a:lnTo>
                  <a:lnTo>
                    <a:pt x="320" y="115"/>
                  </a:lnTo>
                  <a:lnTo>
                    <a:pt x="319" y="109"/>
                  </a:lnTo>
                  <a:lnTo>
                    <a:pt x="317" y="105"/>
                  </a:lnTo>
                  <a:lnTo>
                    <a:pt x="317" y="101"/>
                  </a:lnTo>
                  <a:lnTo>
                    <a:pt x="319" y="96"/>
                  </a:lnTo>
                  <a:lnTo>
                    <a:pt x="325" y="89"/>
                  </a:lnTo>
                  <a:lnTo>
                    <a:pt x="333" y="82"/>
                  </a:lnTo>
                  <a:lnTo>
                    <a:pt x="333" y="82"/>
                  </a:lnTo>
                  <a:lnTo>
                    <a:pt x="327" y="78"/>
                  </a:lnTo>
                  <a:lnTo>
                    <a:pt x="322" y="75"/>
                  </a:lnTo>
                  <a:lnTo>
                    <a:pt x="322" y="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7" name="CustomShape 108"/>
            <p:cNvSpPr/>
            <p:nvPr/>
          </p:nvSpPr>
          <p:spPr>
            <a:xfrm>
              <a:off x="2769480" y="2863080"/>
              <a:ext cx="456120" cy="403920"/>
            </a:xfrm>
            <a:custGeom>
              <a:avLst/>
              <a:gdLst/>
              <a:ahLst/>
              <a:rect l="l" t="t" r="r" b="b"/>
              <a:pathLst>
                <a:path w="356" h="315">
                  <a:moveTo>
                    <a:pt x="354" y="108"/>
                  </a:moveTo>
                  <a:lnTo>
                    <a:pt x="354" y="108"/>
                  </a:lnTo>
                  <a:lnTo>
                    <a:pt x="353" y="97"/>
                  </a:lnTo>
                  <a:lnTo>
                    <a:pt x="351" y="85"/>
                  </a:lnTo>
                  <a:lnTo>
                    <a:pt x="350" y="80"/>
                  </a:lnTo>
                  <a:lnTo>
                    <a:pt x="347" y="74"/>
                  </a:lnTo>
                  <a:lnTo>
                    <a:pt x="344" y="70"/>
                  </a:lnTo>
                  <a:lnTo>
                    <a:pt x="339" y="67"/>
                  </a:lnTo>
                  <a:lnTo>
                    <a:pt x="339" y="67"/>
                  </a:lnTo>
                  <a:lnTo>
                    <a:pt x="323" y="58"/>
                  </a:lnTo>
                  <a:lnTo>
                    <a:pt x="323" y="58"/>
                  </a:lnTo>
                  <a:lnTo>
                    <a:pt x="317" y="57"/>
                  </a:lnTo>
                  <a:lnTo>
                    <a:pt x="31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296" y="56"/>
                  </a:lnTo>
                  <a:lnTo>
                    <a:pt x="289" y="53"/>
                  </a:lnTo>
                  <a:lnTo>
                    <a:pt x="283" y="51"/>
                  </a:lnTo>
                  <a:lnTo>
                    <a:pt x="276" y="50"/>
                  </a:lnTo>
                  <a:lnTo>
                    <a:pt x="276" y="50"/>
                  </a:lnTo>
                  <a:lnTo>
                    <a:pt x="255" y="50"/>
                  </a:lnTo>
                  <a:lnTo>
                    <a:pt x="255" y="50"/>
                  </a:lnTo>
                  <a:lnTo>
                    <a:pt x="252" y="50"/>
                  </a:lnTo>
                  <a:lnTo>
                    <a:pt x="249" y="48"/>
                  </a:lnTo>
                  <a:lnTo>
                    <a:pt x="242" y="44"/>
                  </a:lnTo>
                  <a:lnTo>
                    <a:pt x="242" y="44"/>
                  </a:lnTo>
                  <a:lnTo>
                    <a:pt x="226" y="36"/>
                  </a:lnTo>
                  <a:lnTo>
                    <a:pt x="216" y="31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198" y="27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79" y="30"/>
                  </a:lnTo>
                  <a:lnTo>
                    <a:pt x="175" y="30"/>
                  </a:lnTo>
                  <a:lnTo>
                    <a:pt x="169" y="30"/>
                  </a:lnTo>
                  <a:lnTo>
                    <a:pt x="169" y="30"/>
                  </a:lnTo>
                  <a:lnTo>
                    <a:pt x="159" y="29"/>
                  </a:lnTo>
                  <a:lnTo>
                    <a:pt x="149" y="23"/>
                  </a:lnTo>
                  <a:lnTo>
                    <a:pt x="142" y="16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1" y="4"/>
                  </a:lnTo>
                  <a:lnTo>
                    <a:pt x="125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05" y="0"/>
                  </a:lnTo>
                  <a:lnTo>
                    <a:pt x="101" y="2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3" y="9"/>
                  </a:lnTo>
                  <a:lnTo>
                    <a:pt x="88" y="13"/>
                  </a:lnTo>
                  <a:lnTo>
                    <a:pt x="84" y="17"/>
                  </a:lnTo>
                  <a:lnTo>
                    <a:pt x="81" y="19"/>
                  </a:lnTo>
                  <a:lnTo>
                    <a:pt x="77" y="19"/>
                  </a:lnTo>
                  <a:lnTo>
                    <a:pt x="77" y="19"/>
                  </a:lnTo>
                  <a:lnTo>
                    <a:pt x="70" y="17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4" y="26"/>
                  </a:lnTo>
                  <a:lnTo>
                    <a:pt x="64" y="31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4"/>
                  </a:lnTo>
                  <a:lnTo>
                    <a:pt x="63" y="60"/>
                  </a:lnTo>
                  <a:lnTo>
                    <a:pt x="63" y="60"/>
                  </a:lnTo>
                  <a:lnTo>
                    <a:pt x="61" y="66"/>
                  </a:lnTo>
                  <a:lnTo>
                    <a:pt x="57" y="68"/>
                  </a:lnTo>
                  <a:lnTo>
                    <a:pt x="54" y="73"/>
                  </a:lnTo>
                  <a:lnTo>
                    <a:pt x="51" y="77"/>
                  </a:lnTo>
                  <a:lnTo>
                    <a:pt x="51" y="77"/>
                  </a:lnTo>
                  <a:lnTo>
                    <a:pt x="54" y="76"/>
                  </a:lnTo>
                  <a:lnTo>
                    <a:pt x="57" y="74"/>
                  </a:lnTo>
                  <a:lnTo>
                    <a:pt x="67" y="71"/>
                  </a:lnTo>
                  <a:lnTo>
                    <a:pt x="77" y="71"/>
                  </a:lnTo>
                  <a:lnTo>
                    <a:pt x="84" y="71"/>
                  </a:lnTo>
                  <a:lnTo>
                    <a:pt x="84" y="71"/>
                  </a:lnTo>
                  <a:lnTo>
                    <a:pt x="91" y="77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1" y="87"/>
                  </a:lnTo>
                  <a:lnTo>
                    <a:pt x="103" y="91"/>
                  </a:lnTo>
                  <a:lnTo>
                    <a:pt x="103" y="94"/>
                  </a:lnTo>
                  <a:lnTo>
                    <a:pt x="101" y="97"/>
                  </a:lnTo>
                  <a:lnTo>
                    <a:pt x="98" y="103"/>
                  </a:lnTo>
                  <a:lnTo>
                    <a:pt x="91" y="107"/>
                  </a:lnTo>
                  <a:lnTo>
                    <a:pt x="91" y="107"/>
                  </a:lnTo>
                  <a:lnTo>
                    <a:pt x="88" y="108"/>
                  </a:lnTo>
                  <a:lnTo>
                    <a:pt x="85" y="111"/>
                  </a:lnTo>
                  <a:lnTo>
                    <a:pt x="84" y="118"/>
                  </a:lnTo>
                  <a:lnTo>
                    <a:pt x="83" y="125"/>
                  </a:lnTo>
                  <a:lnTo>
                    <a:pt x="81" y="132"/>
                  </a:lnTo>
                  <a:lnTo>
                    <a:pt x="81" y="132"/>
                  </a:lnTo>
                  <a:lnTo>
                    <a:pt x="81" y="137"/>
                  </a:lnTo>
                  <a:lnTo>
                    <a:pt x="81" y="141"/>
                  </a:lnTo>
                  <a:lnTo>
                    <a:pt x="83" y="148"/>
                  </a:lnTo>
                  <a:lnTo>
                    <a:pt x="81" y="151"/>
                  </a:lnTo>
                  <a:lnTo>
                    <a:pt x="80" y="154"/>
                  </a:lnTo>
                  <a:lnTo>
                    <a:pt x="77" y="157"/>
                  </a:lnTo>
                  <a:lnTo>
                    <a:pt x="71" y="159"/>
                  </a:lnTo>
                  <a:lnTo>
                    <a:pt x="71" y="159"/>
                  </a:lnTo>
                  <a:lnTo>
                    <a:pt x="54" y="165"/>
                  </a:lnTo>
                  <a:lnTo>
                    <a:pt x="39" y="171"/>
                  </a:lnTo>
                  <a:lnTo>
                    <a:pt x="39" y="171"/>
                  </a:lnTo>
                  <a:lnTo>
                    <a:pt x="30" y="174"/>
                  </a:lnTo>
                  <a:lnTo>
                    <a:pt x="27" y="177"/>
                  </a:lnTo>
                  <a:lnTo>
                    <a:pt x="24" y="181"/>
                  </a:lnTo>
                  <a:lnTo>
                    <a:pt x="23" y="189"/>
                  </a:lnTo>
                  <a:lnTo>
                    <a:pt x="23" y="189"/>
                  </a:lnTo>
                  <a:lnTo>
                    <a:pt x="21" y="192"/>
                  </a:lnTo>
                  <a:lnTo>
                    <a:pt x="20" y="196"/>
                  </a:lnTo>
                  <a:lnTo>
                    <a:pt x="14" y="202"/>
                  </a:lnTo>
                  <a:lnTo>
                    <a:pt x="7" y="208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10" y="215"/>
                  </a:lnTo>
                  <a:lnTo>
                    <a:pt x="21" y="216"/>
                  </a:lnTo>
                  <a:lnTo>
                    <a:pt x="31" y="221"/>
                  </a:lnTo>
                  <a:lnTo>
                    <a:pt x="36" y="223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50" y="236"/>
                  </a:lnTo>
                  <a:lnTo>
                    <a:pt x="56" y="239"/>
                  </a:lnTo>
                  <a:lnTo>
                    <a:pt x="64" y="242"/>
                  </a:lnTo>
                  <a:lnTo>
                    <a:pt x="64" y="242"/>
                  </a:lnTo>
                  <a:lnTo>
                    <a:pt x="71" y="241"/>
                  </a:lnTo>
                  <a:lnTo>
                    <a:pt x="78" y="239"/>
                  </a:lnTo>
                  <a:lnTo>
                    <a:pt x="93" y="236"/>
                  </a:lnTo>
                  <a:lnTo>
                    <a:pt x="93" y="236"/>
                  </a:lnTo>
                  <a:lnTo>
                    <a:pt x="97" y="238"/>
                  </a:lnTo>
                  <a:lnTo>
                    <a:pt x="104" y="242"/>
                  </a:lnTo>
                  <a:lnTo>
                    <a:pt x="110" y="246"/>
                  </a:lnTo>
                  <a:lnTo>
                    <a:pt x="112" y="249"/>
                  </a:lnTo>
                  <a:lnTo>
                    <a:pt x="112" y="249"/>
                  </a:lnTo>
                  <a:lnTo>
                    <a:pt x="115" y="243"/>
                  </a:lnTo>
                  <a:lnTo>
                    <a:pt x="117" y="239"/>
                  </a:lnTo>
                  <a:lnTo>
                    <a:pt x="120" y="232"/>
                  </a:lnTo>
                  <a:lnTo>
                    <a:pt x="121" y="229"/>
                  </a:lnTo>
                  <a:lnTo>
                    <a:pt x="125" y="226"/>
                  </a:lnTo>
                  <a:lnTo>
                    <a:pt x="130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8" y="229"/>
                  </a:lnTo>
                  <a:lnTo>
                    <a:pt x="165" y="238"/>
                  </a:lnTo>
                  <a:lnTo>
                    <a:pt x="174" y="242"/>
                  </a:lnTo>
                  <a:lnTo>
                    <a:pt x="179" y="248"/>
                  </a:lnTo>
                  <a:lnTo>
                    <a:pt x="184" y="253"/>
                  </a:lnTo>
                  <a:lnTo>
                    <a:pt x="185" y="256"/>
                  </a:lnTo>
                  <a:lnTo>
                    <a:pt x="184" y="258"/>
                  </a:lnTo>
                  <a:lnTo>
                    <a:pt x="184" y="258"/>
                  </a:lnTo>
                  <a:lnTo>
                    <a:pt x="181" y="269"/>
                  </a:lnTo>
                  <a:lnTo>
                    <a:pt x="176" y="279"/>
                  </a:lnTo>
                  <a:lnTo>
                    <a:pt x="176" y="285"/>
                  </a:lnTo>
                  <a:lnTo>
                    <a:pt x="178" y="289"/>
                  </a:lnTo>
                  <a:lnTo>
                    <a:pt x="181" y="293"/>
                  </a:lnTo>
                  <a:lnTo>
                    <a:pt x="186" y="297"/>
                  </a:lnTo>
                  <a:lnTo>
                    <a:pt x="186" y="297"/>
                  </a:lnTo>
                  <a:lnTo>
                    <a:pt x="195" y="306"/>
                  </a:lnTo>
                  <a:lnTo>
                    <a:pt x="205" y="315"/>
                  </a:lnTo>
                  <a:lnTo>
                    <a:pt x="205" y="315"/>
                  </a:lnTo>
                  <a:lnTo>
                    <a:pt x="206" y="313"/>
                  </a:lnTo>
                  <a:lnTo>
                    <a:pt x="206" y="313"/>
                  </a:lnTo>
                  <a:lnTo>
                    <a:pt x="216" y="307"/>
                  </a:lnTo>
                  <a:lnTo>
                    <a:pt x="226" y="303"/>
                  </a:lnTo>
                  <a:lnTo>
                    <a:pt x="235" y="297"/>
                  </a:lnTo>
                  <a:lnTo>
                    <a:pt x="238" y="295"/>
                  </a:lnTo>
                  <a:lnTo>
                    <a:pt x="240" y="290"/>
                  </a:lnTo>
                  <a:lnTo>
                    <a:pt x="240" y="290"/>
                  </a:lnTo>
                  <a:lnTo>
                    <a:pt x="245" y="279"/>
                  </a:lnTo>
                  <a:lnTo>
                    <a:pt x="250" y="268"/>
                  </a:lnTo>
                  <a:lnTo>
                    <a:pt x="262" y="246"/>
                  </a:lnTo>
                  <a:lnTo>
                    <a:pt x="262" y="246"/>
                  </a:lnTo>
                  <a:lnTo>
                    <a:pt x="270" y="239"/>
                  </a:lnTo>
                  <a:lnTo>
                    <a:pt x="275" y="231"/>
                  </a:lnTo>
                  <a:lnTo>
                    <a:pt x="277" y="223"/>
                  </a:lnTo>
                  <a:lnTo>
                    <a:pt x="280" y="215"/>
                  </a:lnTo>
                  <a:lnTo>
                    <a:pt x="283" y="206"/>
                  </a:lnTo>
                  <a:lnTo>
                    <a:pt x="286" y="199"/>
                  </a:lnTo>
                  <a:lnTo>
                    <a:pt x="290" y="191"/>
                  </a:lnTo>
                  <a:lnTo>
                    <a:pt x="297" y="182"/>
                  </a:lnTo>
                  <a:lnTo>
                    <a:pt x="297" y="182"/>
                  </a:lnTo>
                  <a:lnTo>
                    <a:pt x="310" y="174"/>
                  </a:lnTo>
                  <a:lnTo>
                    <a:pt x="323" y="164"/>
                  </a:lnTo>
                  <a:lnTo>
                    <a:pt x="329" y="159"/>
                  </a:lnTo>
                  <a:lnTo>
                    <a:pt x="334" y="154"/>
                  </a:lnTo>
                  <a:lnTo>
                    <a:pt x="340" y="148"/>
                  </a:lnTo>
                  <a:lnTo>
                    <a:pt x="344" y="141"/>
                  </a:lnTo>
                  <a:lnTo>
                    <a:pt x="344" y="141"/>
                  </a:lnTo>
                  <a:lnTo>
                    <a:pt x="347" y="134"/>
                  </a:lnTo>
                  <a:lnTo>
                    <a:pt x="351" y="128"/>
                  </a:lnTo>
                  <a:lnTo>
                    <a:pt x="351" y="128"/>
                  </a:lnTo>
                  <a:lnTo>
                    <a:pt x="354" y="124"/>
                  </a:lnTo>
                  <a:lnTo>
                    <a:pt x="356" y="120"/>
                  </a:lnTo>
                  <a:lnTo>
                    <a:pt x="354" y="108"/>
                  </a:lnTo>
                  <a:lnTo>
                    <a:pt x="354" y="1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8" name="CustomShape 109"/>
            <p:cNvSpPr/>
            <p:nvPr/>
          </p:nvSpPr>
          <p:spPr>
            <a:xfrm>
              <a:off x="2562840" y="3125880"/>
              <a:ext cx="468720" cy="316440"/>
            </a:xfrm>
            <a:custGeom>
              <a:avLst/>
              <a:gdLst/>
              <a:ahLst/>
              <a:rect l="l" t="t" r="r" b="b"/>
              <a:pathLst>
                <a:path w="366" h="247">
                  <a:moveTo>
                    <a:pt x="140" y="1"/>
                  </a:moveTo>
                  <a:lnTo>
                    <a:pt x="140" y="1"/>
                  </a:lnTo>
                  <a:lnTo>
                    <a:pt x="136" y="6"/>
                  </a:lnTo>
                  <a:lnTo>
                    <a:pt x="133" y="7"/>
                  </a:lnTo>
                  <a:lnTo>
                    <a:pt x="128" y="7"/>
                  </a:lnTo>
                  <a:lnTo>
                    <a:pt x="121" y="6"/>
                  </a:lnTo>
                  <a:lnTo>
                    <a:pt x="121" y="6"/>
                  </a:lnTo>
                  <a:lnTo>
                    <a:pt x="114" y="3"/>
                  </a:lnTo>
                  <a:lnTo>
                    <a:pt x="110" y="3"/>
                  </a:lnTo>
                  <a:lnTo>
                    <a:pt x="106" y="4"/>
                  </a:lnTo>
                  <a:lnTo>
                    <a:pt x="103" y="7"/>
                  </a:lnTo>
                  <a:lnTo>
                    <a:pt x="97" y="11"/>
                  </a:lnTo>
                  <a:lnTo>
                    <a:pt x="93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0" y="16"/>
                  </a:lnTo>
                  <a:lnTo>
                    <a:pt x="74" y="20"/>
                  </a:lnTo>
                  <a:lnTo>
                    <a:pt x="70" y="23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0" y="24"/>
                  </a:lnTo>
                  <a:lnTo>
                    <a:pt x="57" y="23"/>
                  </a:lnTo>
                  <a:lnTo>
                    <a:pt x="52" y="18"/>
                  </a:lnTo>
                  <a:lnTo>
                    <a:pt x="49" y="17"/>
                  </a:lnTo>
                  <a:lnTo>
                    <a:pt x="46" y="16"/>
                  </a:lnTo>
                  <a:lnTo>
                    <a:pt x="43" y="17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7" y="26"/>
                  </a:lnTo>
                  <a:lnTo>
                    <a:pt x="33" y="31"/>
                  </a:lnTo>
                  <a:lnTo>
                    <a:pt x="23" y="41"/>
                  </a:lnTo>
                  <a:lnTo>
                    <a:pt x="13" y="4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9" y="60"/>
                  </a:lnTo>
                  <a:lnTo>
                    <a:pt x="15" y="65"/>
                  </a:lnTo>
                  <a:lnTo>
                    <a:pt x="19" y="73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2"/>
                  </a:lnTo>
                  <a:lnTo>
                    <a:pt x="16" y="82"/>
                  </a:lnTo>
                  <a:lnTo>
                    <a:pt x="10" y="82"/>
                  </a:lnTo>
                  <a:lnTo>
                    <a:pt x="8" y="84"/>
                  </a:lnTo>
                  <a:lnTo>
                    <a:pt x="5" y="85"/>
                  </a:lnTo>
                  <a:lnTo>
                    <a:pt x="3" y="88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5" y="101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42" y="100"/>
                  </a:lnTo>
                  <a:lnTo>
                    <a:pt x="50" y="101"/>
                  </a:lnTo>
                  <a:lnTo>
                    <a:pt x="55" y="101"/>
                  </a:lnTo>
                  <a:lnTo>
                    <a:pt x="56" y="104"/>
                  </a:lnTo>
                  <a:lnTo>
                    <a:pt x="59" y="108"/>
                  </a:lnTo>
                  <a:lnTo>
                    <a:pt x="59" y="114"/>
                  </a:lnTo>
                  <a:lnTo>
                    <a:pt x="59" y="114"/>
                  </a:lnTo>
                  <a:lnTo>
                    <a:pt x="60" y="117"/>
                  </a:lnTo>
                  <a:lnTo>
                    <a:pt x="66" y="118"/>
                  </a:lnTo>
                  <a:lnTo>
                    <a:pt x="79" y="121"/>
                  </a:lnTo>
                  <a:lnTo>
                    <a:pt x="90" y="124"/>
                  </a:lnTo>
                  <a:lnTo>
                    <a:pt x="91" y="125"/>
                  </a:lnTo>
                  <a:lnTo>
                    <a:pt x="91" y="127"/>
                  </a:lnTo>
                  <a:lnTo>
                    <a:pt x="90" y="128"/>
                  </a:lnTo>
                  <a:lnTo>
                    <a:pt x="90" y="128"/>
                  </a:lnTo>
                  <a:lnTo>
                    <a:pt x="87" y="129"/>
                  </a:lnTo>
                  <a:lnTo>
                    <a:pt x="82" y="131"/>
                  </a:lnTo>
                  <a:lnTo>
                    <a:pt x="77" y="132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3" y="137"/>
                  </a:lnTo>
                  <a:lnTo>
                    <a:pt x="73" y="141"/>
                  </a:lnTo>
                  <a:lnTo>
                    <a:pt x="72" y="144"/>
                  </a:lnTo>
                  <a:lnTo>
                    <a:pt x="69" y="148"/>
                  </a:lnTo>
                  <a:lnTo>
                    <a:pt x="69" y="148"/>
                  </a:lnTo>
                  <a:lnTo>
                    <a:pt x="64" y="152"/>
                  </a:lnTo>
                  <a:lnTo>
                    <a:pt x="62" y="156"/>
                  </a:lnTo>
                  <a:lnTo>
                    <a:pt x="60" y="159"/>
                  </a:lnTo>
                  <a:lnTo>
                    <a:pt x="60" y="164"/>
                  </a:lnTo>
                  <a:lnTo>
                    <a:pt x="60" y="166"/>
                  </a:lnTo>
                  <a:lnTo>
                    <a:pt x="62" y="171"/>
                  </a:lnTo>
                  <a:lnTo>
                    <a:pt x="67" y="176"/>
                  </a:lnTo>
                  <a:lnTo>
                    <a:pt x="74" y="181"/>
                  </a:lnTo>
                  <a:lnTo>
                    <a:pt x="83" y="186"/>
                  </a:lnTo>
                  <a:lnTo>
                    <a:pt x="91" y="192"/>
                  </a:lnTo>
                  <a:lnTo>
                    <a:pt x="99" y="198"/>
                  </a:lnTo>
                  <a:lnTo>
                    <a:pt x="99" y="198"/>
                  </a:lnTo>
                  <a:lnTo>
                    <a:pt x="106" y="206"/>
                  </a:lnTo>
                  <a:lnTo>
                    <a:pt x="114" y="213"/>
                  </a:lnTo>
                  <a:lnTo>
                    <a:pt x="124" y="220"/>
                  </a:lnTo>
                  <a:lnTo>
                    <a:pt x="128" y="222"/>
                  </a:lnTo>
                  <a:lnTo>
                    <a:pt x="134" y="223"/>
                  </a:lnTo>
                  <a:lnTo>
                    <a:pt x="134" y="223"/>
                  </a:lnTo>
                  <a:lnTo>
                    <a:pt x="144" y="225"/>
                  </a:lnTo>
                  <a:lnTo>
                    <a:pt x="150" y="228"/>
                  </a:lnTo>
                  <a:lnTo>
                    <a:pt x="150" y="229"/>
                  </a:lnTo>
                  <a:lnTo>
                    <a:pt x="150" y="232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8" y="239"/>
                  </a:lnTo>
                  <a:lnTo>
                    <a:pt x="157" y="242"/>
                  </a:lnTo>
                  <a:lnTo>
                    <a:pt x="177" y="246"/>
                  </a:lnTo>
                  <a:lnTo>
                    <a:pt x="187" y="247"/>
                  </a:lnTo>
                  <a:lnTo>
                    <a:pt x="194" y="247"/>
                  </a:lnTo>
                  <a:lnTo>
                    <a:pt x="197" y="246"/>
                  </a:lnTo>
                  <a:lnTo>
                    <a:pt x="200" y="245"/>
                  </a:lnTo>
                  <a:lnTo>
                    <a:pt x="200" y="242"/>
                  </a:lnTo>
                  <a:lnTo>
                    <a:pt x="200" y="238"/>
                  </a:lnTo>
                  <a:lnTo>
                    <a:pt x="200" y="238"/>
                  </a:lnTo>
                  <a:lnTo>
                    <a:pt x="195" y="223"/>
                  </a:lnTo>
                  <a:lnTo>
                    <a:pt x="194" y="216"/>
                  </a:lnTo>
                  <a:lnTo>
                    <a:pt x="195" y="213"/>
                  </a:lnTo>
                  <a:lnTo>
                    <a:pt x="198" y="212"/>
                  </a:lnTo>
                  <a:lnTo>
                    <a:pt x="198" y="212"/>
                  </a:lnTo>
                  <a:lnTo>
                    <a:pt x="204" y="209"/>
                  </a:lnTo>
                  <a:lnTo>
                    <a:pt x="210" y="208"/>
                  </a:lnTo>
                  <a:lnTo>
                    <a:pt x="214" y="205"/>
                  </a:lnTo>
                  <a:lnTo>
                    <a:pt x="215" y="202"/>
                  </a:lnTo>
                  <a:lnTo>
                    <a:pt x="215" y="199"/>
                  </a:lnTo>
                  <a:lnTo>
                    <a:pt x="215" y="199"/>
                  </a:lnTo>
                  <a:lnTo>
                    <a:pt x="211" y="201"/>
                  </a:lnTo>
                  <a:lnTo>
                    <a:pt x="205" y="199"/>
                  </a:lnTo>
                  <a:lnTo>
                    <a:pt x="200" y="198"/>
                  </a:lnTo>
                  <a:lnTo>
                    <a:pt x="198" y="195"/>
                  </a:lnTo>
                  <a:lnTo>
                    <a:pt x="198" y="192"/>
                  </a:lnTo>
                  <a:lnTo>
                    <a:pt x="198" y="192"/>
                  </a:lnTo>
                  <a:lnTo>
                    <a:pt x="201" y="192"/>
                  </a:lnTo>
                  <a:lnTo>
                    <a:pt x="207" y="191"/>
                  </a:lnTo>
                  <a:lnTo>
                    <a:pt x="227" y="185"/>
                  </a:lnTo>
                  <a:lnTo>
                    <a:pt x="248" y="178"/>
                  </a:lnTo>
                  <a:lnTo>
                    <a:pt x="255" y="176"/>
                  </a:lnTo>
                  <a:lnTo>
                    <a:pt x="259" y="175"/>
                  </a:lnTo>
                  <a:lnTo>
                    <a:pt x="259" y="175"/>
                  </a:lnTo>
                  <a:lnTo>
                    <a:pt x="268" y="176"/>
                  </a:lnTo>
                  <a:lnTo>
                    <a:pt x="275" y="176"/>
                  </a:lnTo>
                  <a:lnTo>
                    <a:pt x="281" y="175"/>
                  </a:lnTo>
                  <a:lnTo>
                    <a:pt x="288" y="175"/>
                  </a:lnTo>
                  <a:lnTo>
                    <a:pt x="288" y="175"/>
                  </a:lnTo>
                  <a:lnTo>
                    <a:pt x="293" y="178"/>
                  </a:lnTo>
                  <a:lnTo>
                    <a:pt x="299" y="182"/>
                  </a:lnTo>
                  <a:lnTo>
                    <a:pt x="299" y="182"/>
                  </a:lnTo>
                  <a:lnTo>
                    <a:pt x="315" y="172"/>
                  </a:lnTo>
                  <a:lnTo>
                    <a:pt x="329" y="164"/>
                  </a:lnTo>
                  <a:lnTo>
                    <a:pt x="329" y="164"/>
                  </a:lnTo>
                  <a:lnTo>
                    <a:pt x="340" y="155"/>
                  </a:lnTo>
                  <a:lnTo>
                    <a:pt x="345" y="149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53" y="135"/>
                  </a:lnTo>
                  <a:lnTo>
                    <a:pt x="353" y="135"/>
                  </a:lnTo>
                  <a:lnTo>
                    <a:pt x="359" y="128"/>
                  </a:lnTo>
                  <a:lnTo>
                    <a:pt x="359" y="128"/>
                  </a:lnTo>
                  <a:lnTo>
                    <a:pt x="360" y="122"/>
                  </a:lnTo>
                  <a:lnTo>
                    <a:pt x="360" y="117"/>
                  </a:lnTo>
                  <a:lnTo>
                    <a:pt x="360" y="117"/>
                  </a:lnTo>
                  <a:lnTo>
                    <a:pt x="363" y="114"/>
                  </a:lnTo>
                  <a:lnTo>
                    <a:pt x="366" y="110"/>
                  </a:lnTo>
                  <a:lnTo>
                    <a:pt x="366" y="110"/>
                  </a:lnTo>
                  <a:lnTo>
                    <a:pt x="356" y="101"/>
                  </a:lnTo>
                  <a:lnTo>
                    <a:pt x="347" y="92"/>
                  </a:lnTo>
                  <a:lnTo>
                    <a:pt x="347" y="92"/>
                  </a:lnTo>
                  <a:lnTo>
                    <a:pt x="342" y="88"/>
                  </a:lnTo>
                  <a:lnTo>
                    <a:pt x="339" y="84"/>
                  </a:lnTo>
                  <a:lnTo>
                    <a:pt x="337" y="80"/>
                  </a:lnTo>
                  <a:lnTo>
                    <a:pt x="337" y="74"/>
                  </a:lnTo>
                  <a:lnTo>
                    <a:pt x="342" y="64"/>
                  </a:lnTo>
                  <a:lnTo>
                    <a:pt x="345" y="53"/>
                  </a:lnTo>
                  <a:lnTo>
                    <a:pt x="345" y="53"/>
                  </a:lnTo>
                  <a:lnTo>
                    <a:pt x="346" y="51"/>
                  </a:lnTo>
                  <a:lnTo>
                    <a:pt x="345" y="48"/>
                  </a:lnTo>
                  <a:lnTo>
                    <a:pt x="340" y="43"/>
                  </a:lnTo>
                  <a:lnTo>
                    <a:pt x="335" y="37"/>
                  </a:lnTo>
                  <a:lnTo>
                    <a:pt x="326" y="33"/>
                  </a:lnTo>
                  <a:lnTo>
                    <a:pt x="309" y="24"/>
                  </a:lnTo>
                  <a:lnTo>
                    <a:pt x="298" y="21"/>
                  </a:lnTo>
                  <a:lnTo>
                    <a:pt x="298" y="21"/>
                  </a:lnTo>
                  <a:lnTo>
                    <a:pt x="291" y="21"/>
                  </a:lnTo>
                  <a:lnTo>
                    <a:pt x="286" y="21"/>
                  </a:lnTo>
                  <a:lnTo>
                    <a:pt x="282" y="24"/>
                  </a:lnTo>
                  <a:lnTo>
                    <a:pt x="281" y="27"/>
                  </a:lnTo>
                  <a:lnTo>
                    <a:pt x="278" y="34"/>
                  </a:lnTo>
                  <a:lnTo>
                    <a:pt x="276" y="38"/>
                  </a:lnTo>
                  <a:lnTo>
                    <a:pt x="273" y="44"/>
                  </a:lnTo>
                  <a:lnTo>
                    <a:pt x="273" y="44"/>
                  </a:lnTo>
                  <a:lnTo>
                    <a:pt x="271" y="41"/>
                  </a:lnTo>
                  <a:lnTo>
                    <a:pt x="265" y="37"/>
                  </a:lnTo>
                  <a:lnTo>
                    <a:pt x="258" y="33"/>
                  </a:lnTo>
                  <a:lnTo>
                    <a:pt x="254" y="31"/>
                  </a:lnTo>
                  <a:lnTo>
                    <a:pt x="254" y="31"/>
                  </a:lnTo>
                  <a:lnTo>
                    <a:pt x="239" y="34"/>
                  </a:lnTo>
                  <a:lnTo>
                    <a:pt x="232" y="36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17" y="34"/>
                  </a:lnTo>
                  <a:lnTo>
                    <a:pt x="211" y="31"/>
                  </a:lnTo>
                  <a:lnTo>
                    <a:pt x="201" y="21"/>
                  </a:lnTo>
                  <a:lnTo>
                    <a:pt x="201" y="21"/>
                  </a:lnTo>
                  <a:lnTo>
                    <a:pt x="197" y="18"/>
                  </a:lnTo>
                  <a:lnTo>
                    <a:pt x="192" y="16"/>
                  </a:lnTo>
                  <a:lnTo>
                    <a:pt x="182" y="11"/>
                  </a:lnTo>
                  <a:lnTo>
                    <a:pt x="171" y="10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48" y="1"/>
                  </a:lnTo>
                  <a:lnTo>
                    <a:pt x="143" y="0"/>
                  </a:lnTo>
                  <a:lnTo>
                    <a:pt x="141" y="0"/>
                  </a:lnTo>
                  <a:lnTo>
                    <a:pt x="140" y="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9" name="CustomShape 110"/>
            <p:cNvSpPr/>
            <p:nvPr/>
          </p:nvSpPr>
          <p:spPr>
            <a:xfrm>
              <a:off x="2167920" y="2463840"/>
              <a:ext cx="893160" cy="827280"/>
            </a:xfrm>
            <a:custGeom>
              <a:avLst/>
              <a:gdLst/>
              <a:ahLst/>
              <a:rect l="l" t="t" r="r" b="b"/>
              <a:pathLst>
                <a:path w="697" h="645">
                  <a:moveTo>
                    <a:pt x="692" y="56"/>
                  </a:moveTo>
                  <a:lnTo>
                    <a:pt x="692" y="56"/>
                  </a:lnTo>
                  <a:lnTo>
                    <a:pt x="684" y="54"/>
                  </a:lnTo>
                  <a:lnTo>
                    <a:pt x="675" y="52"/>
                  </a:lnTo>
                  <a:lnTo>
                    <a:pt x="675" y="52"/>
                  </a:lnTo>
                  <a:lnTo>
                    <a:pt x="664" y="51"/>
                  </a:lnTo>
                  <a:lnTo>
                    <a:pt x="658" y="49"/>
                  </a:lnTo>
                  <a:lnTo>
                    <a:pt x="654" y="45"/>
                  </a:lnTo>
                  <a:lnTo>
                    <a:pt x="654" y="45"/>
                  </a:lnTo>
                  <a:lnTo>
                    <a:pt x="651" y="41"/>
                  </a:lnTo>
                  <a:lnTo>
                    <a:pt x="651" y="41"/>
                  </a:lnTo>
                  <a:lnTo>
                    <a:pt x="648" y="38"/>
                  </a:lnTo>
                  <a:lnTo>
                    <a:pt x="647" y="38"/>
                  </a:lnTo>
                  <a:lnTo>
                    <a:pt x="645" y="38"/>
                  </a:lnTo>
                  <a:lnTo>
                    <a:pt x="644" y="39"/>
                  </a:lnTo>
                  <a:lnTo>
                    <a:pt x="643" y="45"/>
                  </a:lnTo>
                  <a:lnTo>
                    <a:pt x="641" y="49"/>
                  </a:lnTo>
                  <a:lnTo>
                    <a:pt x="641" y="49"/>
                  </a:lnTo>
                  <a:lnTo>
                    <a:pt x="640" y="55"/>
                  </a:lnTo>
                  <a:lnTo>
                    <a:pt x="637" y="56"/>
                  </a:lnTo>
                  <a:lnTo>
                    <a:pt x="634" y="56"/>
                  </a:lnTo>
                  <a:lnTo>
                    <a:pt x="634" y="56"/>
                  </a:lnTo>
                  <a:lnTo>
                    <a:pt x="624" y="54"/>
                  </a:lnTo>
                  <a:lnTo>
                    <a:pt x="616" y="49"/>
                  </a:lnTo>
                  <a:lnTo>
                    <a:pt x="616" y="49"/>
                  </a:lnTo>
                  <a:lnTo>
                    <a:pt x="610" y="48"/>
                  </a:lnTo>
                  <a:lnTo>
                    <a:pt x="606" y="48"/>
                  </a:lnTo>
                  <a:lnTo>
                    <a:pt x="594" y="49"/>
                  </a:lnTo>
                  <a:lnTo>
                    <a:pt x="584" y="52"/>
                  </a:lnTo>
                  <a:lnTo>
                    <a:pt x="580" y="52"/>
                  </a:lnTo>
                  <a:lnTo>
                    <a:pt x="574" y="52"/>
                  </a:lnTo>
                  <a:lnTo>
                    <a:pt x="574" y="52"/>
                  </a:lnTo>
                  <a:lnTo>
                    <a:pt x="566" y="48"/>
                  </a:lnTo>
                  <a:lnTo>
                    <a:pt x="557" y="45"/>
                  </a:lnTo>
                  <a:lnTo>
                    <a:pt x="557" y="45"/>
                  </a:lnTo>
                  <a:lnTo>
                    <a:pt x="550" y="45"/>
                  </a:lnTo>
                  <a:lnTo>
                    <a:pt x="545" y="47"/>
                  </a:lnTo>
                  <a:lnTo>
                    <a:pt x="532" y="48"/>
                  </a:lnTo>
                  <a:lnTo>
                    <a:pt x="532" y="48"/>
                  </a:lnTo>
                  <a:lnTo>
                    <a:pt x="519" y="49"/>
                  </a:lnTo>
                  <a:lnTo>
                    <a:pt x="513" y="49"/>
                  </a:lnTo>
                  <a:lnTo>
                    <a:pt x="508" y="52"/>
                  </a:lnTo>
                  <a:lnTo>
                    <a:pt x="508" y="52"/>
                  </a:lnTo>
                  <a:lnTo>
                    <a:pt x="503" y="49"/>
                  </a:lnTo>
                  <a:lnTo>
                    <a:pt x="498" y="48"/>
                  </a:lnTo>
                  <a:lnTo>
                    <a:pt x="488" y="47"/>
                  </a:lnTo>
                  <a:lnTo>
                    <a:pt x="488" y="47"/>
                  </a:lnTo>
                  <a:lnTo>
                    <a:pt x="485" y="45"/>
                  </a:lnTo>
                  <a:lnTo>
                    <a:pt x="482" y="44"/>
                  </a:lnTo>
                  <a:lnTo>
                    <a:pt x="479" y="39"/>
                  </a:lnTo>
                  <a:lnTo>
                    <a:pt x="476" y="35"/>
                  </a:lnTo>
                  <a:lnTo>
                    <a:pt x="472" y="31"/>
                  </a:lnTo>
                  <a:lnTo>
                    <a:pt x="472" y="31"/>
                  </a:lnTo>
                  <a:lnTo>
                    <a:pt x="468" y="28"/>
                  </a:lnTo>
                  <a:lnTo>
                    <a:pt x="465" y="27"/>
                  </a:lnTo>
                  <a:lnTo>
                    <a:pt x="461" y="28"/>
                  </a:lnTo>
                  <a:lnTo>
                    <a:pt x="458" y="29"/>
                  </a:lnTo>
                  <a:lnTo>
                    <a:pt x="458" y="29"/>
                  </a:lnTo>
                  <a:lnTo>
                    <a:pt x="451" y="35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44" y="31"/>
                  </a:lnTo>
                  <a:lnTo>
                    <a:pt x="441" y="24"/>
                  </a:lnTo>
                  <a:lnTo>
                    <a:pt x="441" y="24"/>
                  </a:lnTo>
                  <a:lnTo>
                    <a:pt x="439" y="19"/>
                  </a:lnTo>
                  <a:lnTo>
                    <a:pt x="436" y="15"/>
                  </a:lnTo>
                  <a:lnTo>
                    <a:pt x="436" y="1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1" y="4"/>
                  </a:lnTo>
                  <a:lnTo>
                    <a:pt x="414" y="1"/>
                  </a:lnTo>
                  <a:lnTo>
                    <a:pt x="407" y="0"/>
                  </a:lnTo>
                  <a:lnTo>
                    <a:pt x="404" y="1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398" y="7"/>
                  </a:lnTo>
                  <a:lnTo>
                    <a:pt x="397" y="11"/>
                  </a:lnTo>
                  <a:lnTo>
                    <a:pt x="394" y="17"/>
                  </a:lnTo>
                  <a:lnTo>
                    <a:pt x="391" y="21"/>
                  </a:lnTo>
                  <a:lnTo>
                    <a:pt x="391" y="21"/>
                  </a:lnTo>
                  <a:lnTo>
                    <a:pt x="387" y="22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80" y="27"/>
                  </a:lnTo>
                  <a:lnTo>
                    <a:pt x="380" y="28"/>
                  </a:lnTo>
                  <a:lnTo>
                    <a:pt x="380" y="34"/>
                  </a:lnTo>
                  <a:lnTo>
                    <a:pt x="381" y="38"/>
                  </a:lnTo>
                  <a:lnTo>
                    <a:pt x="381" y="44"/>
                  </a:lnTo>
                  <a:lnTo>
                    <a:pt x="381" y="44"/>
                  </a:lnTo>
                  <a:lnTo>
                    <a:pt x="378" y="48"/>
                  </a:lnTo>
                  <a:lnTo>
                    <a:pt x="375" y="52"/>
                  </a:lnTo>
                  <a:lnTo>
                    <a:pt x="367" y="58"/>
                  </a:lnTo>
                  <a:lnTo>
                    <a:pt x="367" y="58"/>
                  </a:lnTo>
                  <a:lnTo>
                    <a:pt x="361" y="62"/>
                  </a:lnTo>
                  <a:lnTo>
                    <a:pt x="360" y="69"/>
                  </a:lnTo>
                  <a:lnTo>
                    <a:pt x="358" y="76"/>
                  </a:lnTo>
                  <a:lnTo>
                    <a:pt x="358" y="83"/>
                  </a:lnTo>
                  <a:lnTo>
                    <a:pt x="358" y="83"/>
                  </a:lnTo>
                  <a:lnTo>
                    <a:pt x="358" y="88"/>
                  </a:lnTo>
                  <a:lnTo>
                    <a:pt x="357" y="93"/>
                  </a:lnTo>
                  <a:lnTo>
                    <a:pt x="355" y="98"/>
                  </a:lnTo>
                  <a:lnTo>
                    <a:pt x="353" y="99"/>
                  </a:lnTo>
                  <a:lnTo>
                    <a:pt x="351" y="98"/>
                  </a:lnTo>
                  <a:lnTo>
                    <a:pt x="351" y="98"/>
                  </a:lnTo>
                  <a:lnTo>
                    <a:pt x="348" y="96"/>
                  </a:lnTo>
                  <a:lnTo>
                    <a:pt x="345" y="93"/>
                  </a:lnTo>
                  <a:lnTo>
                    <a:pt x="345" y="93"/>
                  </a:lnTo>
                  <a:lnTo>
                    <a:pt x="343" y="93"/>
                  </a:lnTo>
                  <a:lnTo>
                    <a:pt x="338" y="93"/>
                  </a:lnTo>
                  <a:lnTo>
                    <a:pt x="338" y="93"/>
                  </a:lnTo>
                  <a:lnTo>
                    <a:pt x="333" y="95"/>
                  </a:lnTo>
                  <a:lnTo>
                    <a:pt x="330" y="95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6" y="92"/>
                  </a:lnTo>
                  <a:lnTo>
                    <a:pt x="324" y="89"/>
                  </a:lnTo>
                  <a:lnTo>
                    <a:pt x="321" y="88"/>
                  </a:lnTo>
                  <a:lnTo>
                    <a:pt x="318" y="88"/>
                  </a:lnTo>
                  <a:lnTo>
                    <a:pt x="318" y="88"/>
                  </a:lnTo>
                  <a:lnTo>
                    <a:pt x="317" y="89"/>
                  </a:lnTo>
                  <a:lnTo>
                    <a:pt x="316" y="91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21" y="102"/>
                  </a:lnTo>
                  <a:lnTo>
                    <a:pt x="321" y="108"/>
                  </a:lnTo>
                  <a:lnTo>
                    <a:pt x="320" y="113"/>
                  </a:lnTo>
                  <a:lnTo>
                    <a:pt x="321" y="119"/>
                  </a:lnTo>
                  <a:lnTo>
                    <a:pt x="321" y="119"/>
                  </a:lnTo>
                  <a:lnTo>
                    <a:pt x="323" y="120"/>
                  </a:lnTo>
                  <a:lnTo>
                    <a:pt x="324" y="122"/>
                  </a:lnTo>
                  <a:lnTo>
                    <a:pt x="330" y="122"/>
                  </a:lnTo>
                  <a:lnTo>
                    <a:pt x="330" y="122"/>
                  </a:lnTo>
                  <a:lnTo>
                    <a:pt x="327" y="126"/>
                  </a:lnTo>
                  <a:lnTo>
                    <a:pt x="324" y="130"/>
                  </a:lnTo>
                  <a:lnTo>
                    <a:pt x="324" y="130"/>
                  </a:lnTo>
                  <a:lnTo>
                    <a:pt x="321" y="136"/>
                  </a:lnTo>
                  <a:lnTo>
                    <a:pt x="318" y="140"/>
                  </a:lnTo>
                  <a:lnTo>
                    <a:pt x="317" y="142"/>
                  </a:lnTo>
                  <a:lnTo>
                    <a:pt x="314" y="142"/>
                  </a:lnTo>
                  <a:lnTo>
                    <a:pt x="308" y="140"/>
                  </a:lnTo>
                  <a:lnTo>
                    <a:pt x="308" y="140"/>
                  </a:lnTo>
                  <a:lnTo>
                    <a:pt x="304" y="138"/>
                  </a:lnTo>
                  <a:lnTo>
                    <a:pt x="301" y="136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6" y="136"/>
                  </a:lnTo>
                  <a:lnTo>
                    <a:pt x="294" y="139"/>
                  </a:lnTo>
                  <a:lnTo>
                    <a:pt x="294" y="142"/>
                  </a:lnTo>
                  <a:lnTo>
                    <a:pt x="296" y="146"/>
                  </a:lnTo>
                  <a:lnTo>
                    <a:pt x="300" y="153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7" y="163"/>
                  </a:lnTo>
                  <a:lnTo>
                    <a:pt x="311" y="170"/>
                  </a:lnTo>
                  <a:lnTo>
                    <a:pt x="313" y="176"/>
                  </a:lnTo>
                  <a:lnTo>
                    <a:pt x="311" y="180"/>
                  </a:lnTo>
                  <a:lnTo>
                    <a:pt x="310" y="183"/>
                  </a:lnTo>
                  <a:lnTo>
                    <a:pt x="310" y="183"/>
                  </a:lnTo>
                  <a:lnTo>
                    <a:pt x="307" y="186"/>
                  </a:lnTo>
                  <a:lnTo>
                    <a:pt x="303" y="187"/>
                  </a:lnTo>
                  <a:lnTo>
                    <a:pt x="294" y="189"/>
                  </a:lnTo>
                  <a:lnTo>
                    <a:pt x="294" y="189"/>
                  </a:lnTo>
                  <a:lnTo>
                    <a:pt x="284" y="192"/>
                  </a:lnTo>
                  <a:lnTo>
                    <a:pt x="274" y="193"/>
                  </a:lnTo>
                  <a:lnTo>
                    <a:pt x="274" y="193"/>
                  </a:lnTo>
                  <a:lnTo>
                    <a:pt x="272" y="193"/>
                  </a:lnTo>
                  <a:lnTo>
                    <a:pt x="270" y="192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7" y="182"/>
                  </a:lnTo>
                  <a:lnTo>
                    <a:pt x="264" y="180"/>
                  </a:lnTo>
                  <a:lnTo>
                    <a:pt x="260" y="179"/>
                  </a:lnTo>
                  <a:lnTo>
                    <a:pt x="256" y="180"/>
                  </a:lnTo>
                  <a:lnTo>
                    <a:pt x="256" y="180"/>
                  </a:lnTo>
                  <a:lnTo>
                    <a:pt x="254" y="180"/>
                  </a:lnTo>
                  <a:lnTo>
                    <a:pt x="252" y="183"/>
                  </a:lnTo>
                  <a:lnTo>
                    <a:pt x="249" y="186"/>
                  </a:lnTo>
                  <a:lnTo>
                    <a:pt x="249" y="186"/>
                  </a:lnTo>
                  <a:lnTo>
                    <a:pt x="246" y="189"/>
                  </a:lnTo>
                  <a:lnTo>
                    <a:pt x="245" y="190"/>
                  </a:lnTo>
                  <a:lnTo>
                    <a:pt x="242" y="189"/>
                  </a:lnTo>
                  <a:lnTo>
                    <a:pt x="242" y="189"/>
                  </a:lnTo>
                  <a:lnTo>
                    <a:pt x="239" y="186"/>
                  </a:lnTo>
                  <a:lnTo>
                    <a:pt x="236" y="183"/>
                  </a:lnTo>
                  <a:lnTo>
                    <a:pt x="236" y="183"/>
                  </a:lnTo>
                  <a:lnTo>
                    <a:pt x="233" y="183"/>
                  </a:lnTo>
                  <a:lnTo>
                    <a:pt x="229" y="184"/>
                  </a:lnTo>
                  <a:lnTo>
                    <a:pt x="225" y="187"/>
                  </a:lnTo>
                  <a:lnTo>
                    <a:pt x="225" y="187"/>
                  </a:lnTo>
                  <a:lnTo>
                    <a:pt x="222" y="193"/>
                  </a:lnTo>
                  <a:lnTo>
                    <a:pt x="220" y="199"/>
                  </a:lnTo>
                  <a:lnTo>
                    <a:pt x="220" y="212"/>
                  </a:lnTo>
                  <a:lnTo>
                    <a:pt x="220" y="212"/>
                  </a:lnTo>
                  <a:lnTo>
                    <a:pt x="219" y="223"/>
                  </a:lnTo>
                  <a:lnTo>
                    <a:pt x="218" y="229"/>
                  </a:lnTo>
                  <a:lnTo>
                    <a:pt x="213" y="234"/>
                  </a:lnTo>
                  <a:lnTo>
                    <a:pt x="213" y="234"/>
                  </a:lnTo>
                  <a:lnTo>
                    <a:pt x="202" y="249"/>
                  </a:lnTo>
                  <a:lnTo>
                    <a:pt x="196" y="257"/>
                  </a:lnTo>
                  <a:lnTo>
                    <a:pt x="195" y="261"/>
                  </a:lnTo>
                  <a:lnTo>
                    <a:pt x="195" y="266"/>
                  </a:lnTo>
                  <a:lnTo>
                    <a:pt x="195" y="266"/>
                  </a:lnTo>
                  <a:lnTo>
                    <a:pt x="195" y="276"/>
                  </a:lnTo>
                  <a:lnTo>
                    <a:pt x="193" y="286"/>
                  </a:lnTo>
                  <a:lnTo>
                    <a:pt x="189" y="304"/>
                  </a:lnTo>
                  <a:lnTo>
                    <a:pt x="185" y="322"/>
                  </a:lnTo>
                  <a:lnTo>
                    <a:pt x="182" y="341"/>
                  </a:lnTo>
                  <a:lnTo>
                    <a:pt x="182" y="341"/>
                  </a:lnTo>
                  <a:lnTo>
                    <a:pt x="182" y="347"/>
                  </a:lnTo>
                  <a:lnTo>
                    <a:pt x="182" y="352"/>
                  </a:lnTo>
                  <a:lnTo>
                    <a:pt x="182" y="352"/>
                  </a:lnTo>
                  <a:lnTo>
                    <a:pt x="185" y="355"/>
                  </a:lnTo>
                  <a:lnTo>
                    <a:pt x="185" y="359"/>
                  </a:lnTo>
                  <a:lnTo>
                    <a:pt x="185" y="359"/>
                  </a:lnTo>
                  <a:lnTo>
                    <a:pt x="185" y="364"/>
                  </a:lnTo>
                  <a:lnTo>
                    <a:pt x="185" y="368"/>
                  </a:lnTo>
                  <a:lnTo>
                    <a:pt x="182" y="371"/>
                  </a:lnTo>
                  <a:lnTo>
                    <a:pt x="179" y="372"/>
                  </a:lnTo>
                  <a:lnTo>
                    <a:pt x="179" y="372"/>
                  </a:lnTo>
                  <a:lnTo>
                    <a:pt x="171" y="374"/>
                  </a:lnTo>
                  <a:lnTo>
                    <a:pt x="161" y="372"/>
                  </a:lnTo>
                  <a:lnTo>
                    <a:pt x="151" y="369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35" y="355"/>
                  </a:lnTo>
                  <a:lnTo>
                    <a:pt x="132" y="348"/>
                  </a:lnTo>
                  <a:lnTo>
                    <a:pt x="132" y="347"/>
                  </a:lnTo>
                  <a:lnTo>
                    <a:pt x="132" y="344"/>
                  </a:lnTo>
                  <a:lnTo>
                    <a:pt x="136" y="341"/>
                  </a:lnTo>
                  <a:lnTo>
                    <a:pt x="149" y="335"/>
                  </a:lnTo>
                  <a:lnTo>
                    <a:pt x="155" y="332"/>
                  </a:lnTo>
                  <a:lnTo>
                    <a:pt x="156" y="330"/>
                  </a:lnTo>
                  <a:lnTo>
                    <a:pt x="159" y="327"/>
                  </a:lnTo>
                  <a:lnTo>
                    <a:pt x="159" y="327"/>
                  </a:lnTo>
                  <a:lnTo>
                    <a:pt x="159" y="321"/>
                  </a:lnTo>
                  <a:lnTo>
                    <a:pt x="158" y="317"/>
                  </a:lnTo>
                  <a:lnTo>
                    <a:pt x="154" y="314"/>
                  </a:lnTo>
                  <a:lnTo>
                    <a:pt x="148" y="313"/>
                  </a:lnTo>
                  <a:lnTo>
                    <a:pt x="142" y="313"/>
                  </a:lnTo>
                  <a:lnTo>
                    <a:pt x="136" y="313"/>
                  </a:lnTo>
                  <a:lnTo>
                    <a:pt x="131" y="314"/>
                  </a:lnTo>
                  <a:lnTo>
                    <a:pt x="127" y="317"/>
                  </a:lnTo>
                  <a:lnTo>
                    <a:pt x="127" y="317"/>
                  </a:lnTo>
                  <a:lnTo>
                    <a:pt x="125" y="308"/>
                  </a:lnTo>
                  <a:lnTo>
                    <a:pt x="125" y="303"/>
                  </a:lnTo>
                  <a:lnTo>
                    <a:pt x="127" y="295"/>
                  </a:lnTo>
                  <a:lnTo>
                    <a:pt x="129" y="290"/>
                  </a:lnTo>
                  <a:lnTo>
                    <a:pt x="136" y="278"/>
                  </a:lnTo>
                  <a:lnTo>
                    <a:pt x="139" y="271"/>
                  </a:lnTo>
                  <a:lnTo>
                    <a:pt x="141" y="266"/>
                  </a:lnTo>
                  <a:lnTo>
                    <a:pt x="141" y="266"/>
                  </a:lnTo>
                  <a:lnTo>
                    <a:pt x="139" y="258"/>
                  </a:lnTo>
                  <a:lnTo>
                    <a:pt x="136" y="249"/>
                  </a:lnTo>
                  <a:lnTo>
                    <a:pt x="131" y="240"/>
                  </a:lnTo>
                  <a:lnTo>
                    <a:pt x="124" y="231"/>
                  </a:lnTo>
                  <a:lnTo>
                    <a:pt x="117" y="226"/>
                  </a:lnTo>
                  <a:lnTo>
                    <a:pt x="114" y="223"/>
                  </a:lnTo>
                  <a:lnTo>
                    <a:pt x="111" y="223"/>
                  </a:lnTo>
                  <a:lnTo>
                    <a:pt x="108" y="224"/>
                  </a:lnTo>
                  <a:lnTo>
                    <a:pt x="105" y="226"/>
                  </a:lnTo>
                  <a:lnTo>
                    <a:pt x="102" y="230"/>
                  </a:lnTo>
                  <a:lnTo>
                    <a:pt x="101" y="236"/>
                  </a:lnTo>
                  <a:lnTo>
                    <a:pt x="101" y="236"/>
                  </a:lnTo>
                  <a:lnTo>
                    <a:pt x="97" y="256"/>
                  </a:lnTo>
                  <a:lnTo>
                    <a:pt x="92" y="266"/>
                  </a:lnTo>
                  <a:lnTo>
                    <a:pt x="91" y="267"/>
                  </a:lnTo>
                  <a:lnTo>
                    <a:pt x="90" y="267"/>
                  </a:lnTo>
                  <a:lnTo>
                    <a:pt x="87" y="261"/>
                  </a:lnTo>
                  <a:lnTo>
                    <a:pt x="81" y="254"/>
                  </a:lnTo>
                  <a:lnTo>
                    <a:pt x="74" y="246"/>
                  </a:lnTo>
                  <a:lnTo>
                    <a:pt x="70" y="243"/>
                  </a:lnTo>
                  <a:lnTo>
                    <a:pt x="64" y="240"/>
                  </a:lnTo>
                  <a:lnTo>
                    <a:pt x="57" y="239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51" y="246"/>
                  </a:lnTo>
                  <a:lnTo>
                    <a:pt x="53" y="254"/>
                  </a:lnTo>
                  <a:lnTo>
                    <a:pt x="54" y="261"/>
                  </a:lnTo>
                  <a:lnTo>
                    <a:pt x="55" y="267"/>
                  </a:lnTo>
                  <a:lnTo>
                    <a:pt x="55" y="267"/>
                  </a:lnTo>
                  <a:lnTo>
                    <a:pt x="51" y="263"/>
                  </a:lnTo>
                  <a:lnTo>
                    <a:pt x="48" y="261"/>
                  </a:lnTo>
                  <a:lnTo>
                    <a:pt x="44" y="260"/>
                  </a:lnTo>
                  <a:lnTo>
                    <a:pt x="43" y="260"/>
                  </a:lnTo>
                  <a:lnTo>
                    <a:pt x="40" y="261"/>
                  </a:lnTo>
                  <a:lnTo>
                    <a:pt x="37" y="263"/>
                  </a:lnTo>
                  <a:lnTo>
                    <a:pt x="34" y="270"/>
                  </a:lnTo>
                  <a:lnTo>
                    <a:pt x="33" y="277"/>
                  </a:lnTo>
                  <a:lnTo>
                    <a:pt x="31" y="286"/>
                  </a:lnTo>
                  <a:lnTo>
                    <a:pt x="31" y="300"/>
                  </a:lnTo>
                  <a:lnTo>
                    <a:pt x="31" y="300"/>
                  </a:lnTo>
                  <a:lnTo>
                    <a:pt x="33" y="305"/>
                  </a:lnTo>
                  <a:lnTo>
                    <a:pt x="34" y="308"/>
                  </a:lnTo>
                  <a:lnTo>
                    <a:pt x="37" y="311"/>
                  </a:lnTo>
                  <a:lnTo>
                    <a:pt x="40" y="313"/>
                  </a:lnTo>
                  <a:lnTo>
                    <a:pt x="48" y="313"/>
                  </a:lnTo>
                  <a:lnTo>
                    <a:pt x="57" y="313"/>
                  </a:lnTo>
                  <a:lnTo>
                    <a:pt x="65" y="313"/>
                  </a:lnTo>
                  <a:lnTo>
                    <a:pt x="75" y="314"/>
                  </a:lnTo>
                  <a:lnTo>
                    <a:pt x="78" y="315"/>
                  </a:lnTo>
                  <a:lnTo>
                    <a:pt x="82" y="320"/>
                  </a:lnTo>
                  <a:lnTo>
                    <a:pt x="85" y="324"/>
                  </a:lnTo>
                  <a:lnTo>
                    <a:pt x="88" y="330"/>
                  </a:lnTo>
                  <a:lnTo>
                    <a:pt x="88" y="330"/>
                  </a:lnTo>
                  <a:lnTo>
                    <a:pt x="82" y="330"/>
                  </a:lnTo>
                  <a:lnTo>
                    <a:pt x="78" y="330"/>
                  </a:lnTo>
                  <a:lnTo>
                    <a:pt x="74" y="331"/>
                  </a:lnTo>
                  <a:lnTo>
                    <a:pt x="70" y="334"/>
                  </a:lnTo>
                  <a:lnTo>
                    <a:pt x="68" y="337"/>
                  </a:lnTo>
                  <a:lnTo>
                    <a:pt x="65" y="341"/>
                  </a:lnTo>
                  <a:lnTo>
                    <a:pt x="64" y="350"/>
                  </a:lnTo>
                  <a:lnTo>
                    <a:pt x="65" y="359"/>
                  </a:lnTo>
                  <a:lnTo>
                    <a:pt x="68" y="368"/>
                  </a:lnTo>
                  <a:lnTo>
                    <a:pt x="74" y="374"/>
                  </a:lnTo>
                  <a:lnTo>
                    <a:pt x="78" y="377"/>
                  </a:lnTo>
                  <a:lnTo>
                    <a:pt x="81" y="378"/>
                  </a:lnTo>
                  <a:lnTo>
                    <a:pt x="81" y="378"/>
                  </a:lnTo>
                  <a:lnTo>
                    <a:pt x="90" y="379"/>
                  </a:lnTo>
                  <a:lnTo>
                    <a:pt x="98" y="378"/>
                  </a:lnTo>
                  <a:lnTo>
                    <a:pt x="112" y="377"/>
                  </a:lnTo>
                  <a:lnTo>
                    <a:pt x="117" y="378"/>
                  </a:lnTo>
                  <a:lnTo>
                    <a:pt x="118" y="379"/>
                  </a:lnTo>
                  <a:lnTo>
                    <a:pt x="118" y="381"/>
                  </a:lnTo>
                  <a:lnTo>
                    <a:pt x="117" y="387"/>
                  </a:lnTo>
                  <a:lnTo>
                    <a:pt x="111" y="396"/>
                  </a:lnTo>
                  <a:lnTo>
                    <a:pt x="111" y="396"/>
                  </a:lnTo>
                  <a:lnTo>
                    <a:pt x="114" y="399"/>
                  </a:lnTo>
                  <a:lnTo>
                    <a:pt x="117" y="402"/>
                  </a:lnTo>
                  <a:lnTo>
                    <a:pt x="121" y="401"/>
                  </a:lnTo>
                  <a:lnTo>
                    <a:pt x="125" y="399"/>
                  </a:lnTo>
                  <a:lnTo>
                    <a:pt x="134" y="395"/>
                  </a:lnTo>
                  <a:lnTo>
                    <a:pt x="139" y="394"/>
                  </a:lnTo>
                  <a:lnTo>
                    <a:pt x="139" y="394"/>
                  </a:lnTo>
                  <a:lnTo>
                    <a:pt x="139" y="395"/>
                  </a:lnTo>
                  <a:lnTo>
                    <a:pt x="138" y="398"/>
                  </a:lnTo>
                  <a:lnTo>
                    <a:pt x="135" y="404"/>
                  </a:lnTo>
                  <a:lnTo>
                    <a:pt x="124" y="416"/>
                  </a:lnTo>
                  <a:lnTo>
                    <a:pt x="118" y="422"/>
                  </a:lnTo>
                  <a:lnTo>
                    <a:pt x="115" y="429"/>
                  </a:lnTo>
                  <a:lnTo>
                    <a:pt x="114" y="433"/>
                  </a:lnTo>
                  <a:lnTo>
                    <a:pt x="115" y="436"/>
                  </a:lnTo>
                  <a:lnTo>
                    <a:pt x="117" y="439"/>
                  </a:lnTo>
                  <a:lnTo>
                    <a:pt x="118" y="442"/>
                  </a:lnTo>
                  <a:lnTo>
                    <a:pt x="118" y="442"/>
                  </a:lnTo>
                  <a:lnTo>
                    <a:pt x="124" y="441"/>
                  </a:lnTo>
                  <a:lnTo>
                    <a:pt x="131" y="438"/>
                  </a:lnTo>
                  <a:lnTo>
                    <a:pt x="146" y="426"/>
                  </a:lnTo>
                  <a:lnTo>
                    <a:pt x="162" y="415"/>
                  </a:lnTo>
                  <a:lnTo>
                    <a:pt x="175" y="405"/>
                  </a:lnTo>
                  <a:lnTo>
                    <a:pt x="175" y="405"/>
                  </a:lnTo>
                  <a:lnTo>
                    <a:pt x="176" y="412"/>
                  </a:lnTo>
                  <a:lnTo>
                    <a:pt x="181" y="418"/>
                  </a:lnTo>
                  <a:lnTo>
                    <a:pt x="181" y="418"/>
                  </a:lnTo>
                  <a:lnTo>
                    <a:pt x="173" y="418"/>
                  </a:lnTo>
                  <a:lnTo>
                    <a:pt x="169" y="418"/>
                  </a:lnTo>
                  <a:lnTo>
                    <a:pt x="165" y="419"/>
                  </a:lnTo>
                  <a:lnTo>
                    <a:pt x="162" y="422"/>
                  </a:lnTo>
                  <a:lnTo>
                    <a:pt x="162" y="426"/>
                  </a:lnTo>
                  <a:lnTo>
                    <a:pt x="161" y="431"/>
                  </a:lnTo>
                  <a:lnTo>
                    <a:pt x="162" y="435"/>
                  </a:lnTo>
                  <a:lnTo>
                    <a:pt x="165" y="441"/>
                  </a:lnTo>
                  <a:lnTo>
                    <a:pt x="165" y="441"/>
                  </a:lnTo>
                  <a:lnTo>
                    <a:pt x="156" y="438"/>
                  </a:lnTo>
                  <a:lnTo>
                    <a:pt x="151" y="436"/>
                  </a:lnTo>
                  <a:lnTo>
                    <a:pt x="145" y="438"/>
                  </a:lnTo>
                  <a:lnTo>
                    <a:pt x="141" y="439"/>
                  </a:lnTo>
                  <a:lnTo>
                    <a:pt x="138" y="443"/>
                  </a:lnTo>
                  <a:lnTo>
                    <a:pt x="135" y="448"/>
                  </a:lnTo>
                  <a:lnTo>
                    <a:pt x="129" y="459"/>
                  </a:lnTo>
                  <a:lnTo>
                    <a:pt x="129" y="459"/>
                  </a:lnTo>
                  <a:lnTo>
                    <a:pt x="125" y="466"/>
                  </a:lnTo>
                  <a:lnTo>
                    <a:pt x="124" y="469"/>
                  </a:lnTo>
                  <a:lnTo>
                    <a:pt x="122" y="472"/>
                  </a:lnTo>
                  <a:lnTo>
                    <a:pt x="122" y="472"/>
                  </a:lnTo>
                  <a:lnTo>
                    <a:pt x="124" y="475"/>
                  </a:lnTo>
                  <a:lnTo>
                    <a:pt x="127" y="478"/>
                  </a:lnTo>
                  <a:lnTo>
                    <a:pt x="132" y="482"/>
                  </a:lnTo>
                  <a:lnTo>
                    <a:pt x="146" y="489"/>
                  </a:lnTo>
                  <a:lnTo>
                    <a:pt x="146" y="489"/>
                  </a:lnTo>
                  <a:lnTo>
                    <a:pt x="125" y="493"/>
                  </a:lnTo>
                  <a:lnTo>
                    <a:pt x="105" y="497"/>
                  </a:lnTo>
                  <a:lnTo>
                    <a:pt x="105" y="497"/>
                  </a:lnTo>
                  <a:lnTo>
                    <a:pt x="82" y="500"/>
                  </a:lnTo>
                  <a:lnTo>
                    <a:pt x="71" y="503"/>
                  </a:lnTo>
                  <a:lnTo>
                    <a:pt x="67" y="506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13"/>
                  </a:lnTo>
                  <a:lnTo>
                    <a:pt x="63" y="519"/>
                  </a:lnTo>
                  <a:lnTo>
                    <a:pt x="63" y="524"/>
                  </a:lnTo>
                  <a:lnTo>
                    <a:pt x="60" y="529"/>
                  </a:lnTo>
                  <a:lnTo>
                    <a:pt x="60" y="529"/>
                  </a:lnTo>
                  <a:lnTo>
                    <a:pt x="57" y="530"/>
                  </a:lnTo>
                  <a:lnTo>
                    <a:pt x="53" y="532"/>
                  </a:lnTo>
                  <a:lnTo>
                    <a:pt x="48" y="533"/>
                  </a:lnTo>
                  <a:lnTo>
                    <a:pt x="45" y="537"/>
                  </a:lnTo>
                  <a:lnTo>
                    <a:pt x="45" y="537"/>
                  </a:lnTo>
                  <a:lnTo>
                    <a:pt x="43" y="544"/>
                  </a:lnTo>
                  <a:lnTo>
                    <a:pt x="43" y="550"/>
                  </a:lnTo>
                  <a:lnTo>
                    <a:pt x="44" y="556"/>
                  </a:lnTo>
                  <a:lnTo>
                    <a:pt x="47" y="561"/>
                  </a:lnTo>
                  <a:lnTo>
                    <a:pt x="54" y="570"/>
                  </a:lnTo>
                  <a:lnTo>
                    <a:pt x="55" y="574"/>
                  </a:lnTo>
                  <a:lnTo>
                    <a:pt x="54" y="580"/>
                  </a:lnTo>
                  <a:lnTo>
                    <a:pt x="54" y="580"/>
                  </a:lnTo>
                  <a:lnTo>
                    <a:pt x="53" y="586"/>
                  </a:lnTo>
                  <a:lnTo>
                    <a:pt x="50" y="591"/>
                  </a:lnTo>
                  <a:lnTo>
                    <a:pt x="43" y="603"/>
                  </a:lnTo>
                  <a:lnTo>
                    <a:pt x="34" y="614"/>
                  </a:lnTo>
                  <a:lnTo>
                    <a:pt x="31" y="620"/>
                  </a:lnTo>
                  <a:lnTo>
                    <a:pt x="28" y="626"/>
                  </a:lnTo>
                  <a:lnTo>
                    <a:pt x="28" y="626"/>
                  </a:lnTo>
                  <a:lnTo>
                    <a:pt x="26" y="621"/>
                  </a:lnTo>
                  <a:lnTo>
                    <a:pt x="24" y="617"/>
                  </a:lnTo>
                  <a:lnTo>
                    <a:pt x="21" y="613"/>
                  </a:lnTo>
                  <a:lnTo>
                    <a:pt x="17" y="610"/>
                  </a:lnTo>
                  <a:lnTo>
                    <a:pt x="17" y="610"/>
                  </a:lnTo>
                  <a:lnTo>
                    <a:pt x="11" y="610"/>
                  </a:lnTo>
                  <a:lnTo>
                    <a:pt x="7" y="613"/>
                  </a:lnTo>
                  <a:lnTo>
                    <a:pt x="3" y="616"/>
                  </a:lnTo>
                  <a:lnTo>
                    <a:pt x="0" y="620"/>
                  </a:lnTo>
                  <a:lnTo>
                    <a:pt x="0" y="620"/>
                  </a:lnTo>
                  <a:lnTo>
                    <a:pt x="0" y="626"/>
                  </a:lnTo>
                  <a:lnTo>
                    <a:pt x="1" y="631"/>
                  </a:lnTo>
                  <a:lnTo>
                    <a:pt x="6" y="635"/>
                  </a:lnTo>
                  <a:lnTo>
                    <a:pt x="10" y="638"/>
                  </a:lnTo>
                  <a:lnTo>
                    <a:pt x="10" y="638"/>
                  </a:lnTo>
                  <a:lnTo>
                    <a:pt x="14" y="643"/>
                  </a:lnTo>
                  <a:lnTo>
                    <a:pt x="21" y="644"/>
                  </a:lnTo>
                  <a:lnTo>
                    <a:pt x="28" y="645"/>
                  </a:lnTo>
                  <a:lnTo>
                    <a:pt x="34" y="644"/>
                  </a:lnTo>
                  <a:lnTo>
                    <a:pt x="41" y="643"/>
                  </a:lnTo>
                  <a:lnTo>
                    <a:pt x="48" y="641"/>
                  </a:lnTo>
                  <a:lnTo>
                    <a:pt x="54" y="637"/>
                  </a:lnTo>
                  <a:lnTo>
                    <a:pt x="60" y="634"/>
                  </a:lnTo>
                  <a:lnTo>
                    <a:pt x="60" y="634"/>
                  </a:lnTo>
                  <a:lnTo>
                    <a:pt x="61" y="633"/>
                  </a:lnTo>
                  <a:lnTo>
                    <a:pt x="65" y="633"/>
                  </a:lnTo>
                  <a:lnTo>
                    <a:pt x="75" y="634"/>
                  </a:lnTo>
                  <a:lnTo>
                    <a:pt x="87" y="635"/>
                  </a:lnTo>
                  <a:lnTo>
                    <a:pt x="95" y="635"/>
                  </a:lnTo>
                  <a:lnTo>
                    <a:pt x="95" y="635"/>
                  </a:lnTo>
                  <a:lnTo>
                    <a:pt x="104" y="633"/>
                  </a:lnTo>
                  <a:lnTo>
                    <a:pt x="112" y="628"/>
                  </a:lnTo>
                  <a:lnTo>
                    <a:pt x="129" y="618"/>
                  </a:lnTo>
                  <a:lnTo>
                    <a:pt x="129" y="618"/>
                  </a:lnTo>
                  <a:lnTo>
                    <a:pt x="135" y="616"/>
                  </a:lnTo>
                  <a:lnTo>
                    <a:pt x="141" y="614"/>
                  </a:lnTo>
                  <a:lnTo>
                    <a:pt x="141" y="614"/>
                  </a:lnTo>
                  <a:lnTo>
                    <a:pt x="151" y="601"/>
                  </a:lnTo>
                  <a:lnTo>
                    <a:pt x="162" y="589"/>
                  </a:lnTo>
                  <a:lnTo>
                    <a:pt x="173" y="577"/>
                  </a:lnTo>
                  <a:lnTo>
                    <a:pt x="185" y="567"/>
                  </a:lnTo>
                  <a:lnTo>
                    <a:pt x="198" y="560"/>
                  </a:lnTo>
                  <a:lnTo>
                    <a:pt x="210" y="556"/>
                  </a:lnTo>
                  <a:lnTo>
                    <a:pt x="216" y="554"/>
                  </a:lnTo>
                  <a:lnTo>
                    <a:pt x="223" y="556"/>
                  </a:lnTo>
                  <a:lnTo>
                    <a:pt x="229" y="557"/>
                  </a:lnTo>
                  <a:lnTo>
                    <a:pt x="235" y="560"/>
                  </a:lnTo>
                  <a:lnTo>
                    <a:pt x="235" y="560"/>
                  </a:lnTo>
                  <a:lnTo>
                    <a:pt x="246" y="567"/>
                  </a:lnTo>
                  <a:lnTo>
                    <a:pt x="252" y="569"/>
                  </a:lnTo>
                  <a:lnTo>
                    <a:pt x="256" y="569"/>
                  </a:lnTo>
                  <a:lnTo>
                    <a:pt x="259" y="567"/>
                  </a:lnTo>
                  <a:lnTo>
                    <a:pt x="259" y="567"/>
                  </a:lnTo>
                  <a:lnTo>
                    <a:pt x="267" y="563"/>
                  </a:lnTo>
                  <a:lnTo>
                    <a:pt x="276" y="563"/>
                  </a:lnTo>
                  <a:lnTo>
                    <a:pt x="284" y="564"/>
                  </a:lnTo>
                  <a:lnTo>
                    <a:pt x="291" y="566"/>
                  </a:lnTo>
                  <a:lnTo>
                    <a:pt x="291" y="566"/>
                  </a:lnTo>
                  <a:lnTo>
                    <a:pt x="301" y="569"/>
                  </a:lnTo>
                  <a:lnTo>
                    <a:pt x="310" y="571"/>
                  </a:lnTo>
                  <a:lnTo>
                    <a:pt x="310" y="571"/>
                  </a:lnTo>
                  <a:lnTo>
                    <a:pt x="321" y="564"/>
                  </a:lnTo>
                  <a:lnTo>
                    <a:pt x="331" y="557"/>
                  </a:lnTo>
                  <a:lnTo>
                    <a:pt x="341" y="547"/>
                  </a:lnTo>
                  <a:lnTo>
                    <a:pt x="345" y="542"/>
                  </a:lnTo>
                  <a:lnTo>
                    <a:pt x="348" y="534"/>
                  </a:lnTo>
                  <a:lnTo>
                    <a:pt x="348" y="534"/>
                  </a:lnTo>
                  <a:lnTo>
                    <a:pt x="351" y="533"/>
                  </a:lnTo>
                  <a:lnTo>
                    <a:pt x="354" y="532"/>
                  </a:lnTo>
                  <a:lnTo>
                    <a:pt x="357" y="533"/>
                  </a:lnTo>
                  <a:lnTo>
                    <a:pt x="360" y="534"/>
                  </a:lnTo>
                  <a:lnTo>
                    <a:pt x="365" y="539"/>
                  </a:lnTo>
                  <a:lnTo>
                    <a:pt x="368" y="540"/>
                  </a:lnTo>
                  <a:lnTo>
                    <a:pt x="371" y="540"/>
                  </a:lnTo>
                  <a:lnTo>
                    <a:pt x="371" y="540"/>
                  </a:lnTo>
                  <a:lnTo>
                    <a:pt x="378" y="539"/>
                  </a:lnTo>
                  <a:lnTo>
                    <a:pt x="382" y="536"/>
                  </a:lnTo>
                  <a:lnTo>
                    <a:pt x="388" y="532"/>
                  </a:lnTo>
                  <a:lnTo>
                    <a:pt x="395" y="530"/>
                  </a:lnTo>
                  <a:lnTo>
                    <a:pt x="395" y="530"/>
                  </a:lnTo>
                  <a:lnTo>
                    <a:pt x="401" y="530"/>
                  </a:lnTo>
                  <a:lnTo>
                    <a:pt x="405" y="527"/>
                  </a:lnTo>
                  <a:lnTo>
                    <a:pt x="411" y="523"/>
                  </a:lnTo>
                  <a:lnTo>
                    <a:pt x="414" y="520"/>
                  </a:lnTo>
                  <a:lnTo>
                    <a:pt x="418" y="519"/>
                  </a:lnTo>
                  <a:lnTo>
                    <a:pt x="422" y="519"/>
                  </a:lnTo>
                  <a:lnTo>
                    <a:pt x="429" y="522"/>
                  </a:lnTo>
                  <a:lnTo>
                    <a:pt x="429" y="522"/>
                  </a:lnTo>
                  <a:lnTo>
                    <a:pt x="436" y="523"/>
                  </a:lnTo>
                  <a:lnTo>
                    <a:pt x="441" y="523"/>
                  </a:lnTo>
                  <a:lnTo>
                    <a:pt x="444" y="522"/>
                  </a:lnTo>
                  <a:lnTo>
                    <a:pt x="448" y="517"/>
                  </a:lnTo>
                  <a:lnTo>
                    <a:pt x="448" y="517"/>
                  </a:lnTo>
                  <a:lnTo>
                    <a:pt x="449" y="516"/>
                  </a:lnTo>
                  <a:lnTo>
                    <a:pt x="451" y="516"/>
                  </a:lnTo>
                  <a:lnTo>
                    <a:pt x="456" y="517"/>
                  </a:lnTo>
                  <a:lnTo>
                    <a:pt x="469" y="523"/>
                  </a:lnTo>
                  <a:lnTo>
                    <a:pt x="469" y="523"/>
                  </a:lnTo>
                  <a:lnTo>
                    <a:pt x="476" y="519"/>
                  </a:lnTo>
                  <a:lnTo>
                    <a:pt x="483" y="513"/>
                  </a:lnTo>
                  <a:lnTo>
                    <a:pt x="489" y="507"/>
                  </a:lnTo>
                  <a:lnTo>
                    <a:pt x="490" y="503"/>
                  </a:lnTo>
                  <a:lnTo>
                    <a:pt x="492" y="500"/>
                  </a:lnTo>
                  <a:lnTo>
                    <a:pt x="492" y="500"/>
                  </a:lnTo>
                  <a:lnTo>
                    <a:pt x="493" y="492"/>
                  </a:lnTo>
                  <a:lnTo>
                    <a:pt x="496" y="488"/>
                  </a:lnTo>
                  <a:lnTo>
                    <a:pt x="499" y="485"/>
                  </a:lnTo>
                  <a:lnTo>
                    <a:pt x="508" y="482"/>
                  </a:lnTo>
                  <a:lnTo>
                    <a:pt x="508" y="482"/>
                  </a:lnTo>
                  <a:lnTo>
                    <a:pt x="523" y="476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46" y="468"/>
                  </a:lnTo>
                  <a:lnTo>
                    <a:pt x="549" y="465"/>
                  </a:lnTo>
                  <a:lnTo>
                    <a:pt x="550" y="462"/>
                  </a:lnTo>
                  <a:lnTo>
                    <a:pt x="552" y="459"/>
                  </a:lnTo>
                  <a:lnTo>
                    <a:pt x="550" y="452"/>
                  </a:lnTo>
                  <a:lnTo>
                    <a:pt x="550" y="448"/>
                  </a:lnTo>
                  <a:lnTo>
                    <a:pt x="550" y="443"/>
                  </a:lnTo>
                  <a:lnTo>
                    <a:pt x="550" y="443"/>
                  </a:lnTo>
                  <a:lnTo>
                    <a:pt x="552" y="436"/>
                  </a:lnTo>
                  <a:lnTo>
                    <a:pt x="553" y="429"/>
                  </a:lnTo>
                  <a:lnTo>
                    <a:pt x="554" y="422"/>
                  </a:lnTo>
                  <a:lnTo>
                    <a:pt x="557" y="419"/>
                  </a:lnTo>
                  <a:lnTo>
                    <a:pt x="560" y="418"/>
                  </a:lnTo>
                  <a:lnTo>
                    <a:pt x="560" y="418"/>
                  </a:lnTo>
                  <a:lnTo>
                    <a:pt x="567" y="414"/>
                  </a:lnTo>
                  <a:lnTo>
                    <a:pt x="570" y="408"/>
                  </a:lnTo>
                  <a:lnTo>
                    <a:pt x="572" y="405"/>
                  </a:lnTo>
                  <a:lnTo>
                    <a:pt x="572" y="402"/>
                  </a:lnTo>
                  <a:lnTo>
                    <a:pt x="570" y="398"/>
                  </a:lnTo>
                  <a:lnTo>
                    <a:pt x="567" y="395"/>
                  </a:lnTo>
                  <a:lnTo>
                    <a:pt x="567" y="395"/>
                  </a:lnTo>
                  <a:lnTo>
                    <a:pt x="560" y="388"/>
                  </a:lnTo>
                  <a:lnTo>
                    <a:pt x="553" y="382"/>
                  </a:lnTo>
                  <a:lnTo>
                    <a:pt x="553" y="382"/>
                  </a:lnTo>
                  <a:lnTo>
                    <a:pt x="546" y="382"/>
                  </a:lnTo>
                  <a:lnTo>
                    <a:pt x="536" y="382"/>
                  </a:lnTo>
                  <a:lnTo>
                    <a:pt x="526" y="385"/>
                  </a:lnTo>
                  <a:lnTo>
                    <a:pt x="523" y="387"/>
                  </a:lnTo>
                  <a:lnTo>
                    <a:pt x="520" y="388"/>
                  </a:lnTo>
                  <a:lnTo>
                    <a:pt x="520" y="388"/>
                  </a:lnTo>
                  <a:lnTo>
                    <a:pt x="523" y="384"/>
                  </a:lnTo>
                  <a:lnTo>
                    <a:pt x="526" y="379"/>
                  </a:lnTo>
                  <a:lnTo>
                    <a:pt x="530" y="377"/>
                  </a:lnTo>
                  <a:lnTo>
                    <a:pt x="532" y="371"/>
                  </a:lnTo>
                  <a:lnTo>
                    <a:pt x="532" y="371"/>
                  </a:lnTo>
                  <a:lnTo>
                    <a:pt x="532" y="365"/>
                  </a:lnTo>
                  <a:lnTo>
                    <a:pt x="532" y="359"/>
                  </a:lnTo>
                  <a:lnTo>
                    <a:pt x="532" y="355"/>
                  </a:lnTo>
                  <a:lnTo>
                    <a:pt x="533" y="350"/>
                  </a:lnTo>
                  <a:lnTo>
                    <a:pt x="533" y="350"/>
                  </a:lnTo>
                  <a:lnTo>
                    <a:pt x="533" y="342"/>
                  </a:lnTo>
                  <a:lnTo>
                    <a:pt x="533" y="337"/>
                  </a:lnTo>
                  <a:lnTo>
                    <a:pt x="532" y="325"/>
                  </a:lnTo>
                  <a:lnTo>
                    <a:pt x="532" y="325"/>
                  </a:lnTo>
                  <a:lnTo>
                    <a:pt x="525" y="325"/>
                  </a:lnTo>
                  <a:lnTo>
                    <a:pt x="519" y="327"/>
                  </a:lnTo>
                  <a:lnTo>
                    <a:pt x="519" y="327"/>
                  </a:lnTo>
                  <a:lnTo>
                    <a:pt x="509" y="331"/>
                  </a:lnTo>
                  <a:lnTo>
                    <a:pt x="499" y="331"/>
                  </a:lnTo>
                  <a:lnTo>
                    <a:pt x="499" y="331"/>
                  </a:lnTo>
                  <a:lnTo>
                    <a:pt x="488" y="331"/>
                  </a:lnTo>
                  <a:lnTo>
                    <a:pt x="482" y="331"/>
                  </a:lnTo>
                  <a:lnTo>
                    <a:pt x="476" y="331"/>
                  </a:lnTo>
                  <a:lnTo>
                    <a:pt x="476" y="331"/>
                  </a:lnTo>
                  <a:lnTo>
                    <a:pt x="466" y="337"/>
                  </a:lnTo>
                  <a:lnTo>
                    <a:pt x="455" y="342"/>
                  </a:lnTo>
                  <a:lnTo>
                    <a:pt x="455" y="342"/>
                  </a:lnTo>
                  <a:lnTo>
                    <a:pt x="448" y="344"/>
                  </a:lnTo>
                  <a:lnTo>
                    <a:pt x="444" y="344"/>
                  </a:lnTo>
                  <a:lnTo>
                    <a:pt x="441" y="342"/>
                  </a:lnTo>
                  <a:lnTo>
                    <a:pt x="441" y="342"/>
                  </a:lnTo>
                  <a:lnTo>
                    <a:pt x="439" y="340"/>
                  </a:lnTo>
                  <a:lnTo>
                    <a:pt x="441" y="337"/>
                  </a:lnTo>
                  <a:lnTo>
                    <a:pt x="444" y="334"/>
                  </a:lnTo>
                  <a:lnTo>
                    <a:pt x="446" y="332"/>
                  </a:lnTo>
                  <a:lnTo>
                    <a:pt x="446" y="332"/>
                  </a:lnTo>
                  <a:lnTo>
                    <a:pt x="454" y="331"/>
                  </a:lnTo>
                  <a:lnTo>
                    <a:pt x="459" y="327"/>
                  </a:lnTo>
                  <a:lnTo>
                    <a:pt x="459" y="327"/>
                  </a:lnTo>
                  <a:lnTo>
                    <a:pt x="468" y="321"/>
                  </a:lnTo>
                  <a:lnTo>
                    <a:pt x="476" y="315"/>
                  </a:lnTo>
                  <a:lnTo>
                    <a:pt x="476" y="315"/>
                  </a:lnTo>
                  <a:lnTo>
                    <a:pt x="481" y="314"/>
                  </a:lnTo>
                  <a:lnTo>
                    <a:pt x="483" y="311"/>
                  </a:lnTo>
                  <a:lnTo>
                    <a:pt x="483" y="311"/>
                  </a:lnTo>
                  <a:lnTo>
                    <a:pt x="485" y="307"/>
                  </a:lnTo>
                  <a:lnTo>
                    <a:pt x="486" y="304"/>
                  </a:lnTo>
                  <a:lnTo>
                    <a:pt x="486" y="304"/>
                  </a:lnTo>
                  <a:lnTo>
                    <a:pt x="475" y="305"/>
                  </a:lnTo>
                  <a:lnTo>
                    <a:pt x="465" y="307"/>
                  </a:lnTo>
                  <a:lnTo>
                    <a:pt x="445" y="311"/>
                  </a:lnTo>
                  <a:lnTo>
                    <a:pt x="402" y="325"/>
                  </a:lnTo>
                  <a:lnTo>
                    <a:pt x="402" y="325"/>
                  </a:lnTo>
                  <a:lnTo>
                    <a:pt x="419" y="315"/>
                  </a:lnTo>
                  <a:lnTo>
                    <a:pt x="439" y="304"/>
                  </a:lnTo>
                  <a:lnTo>
                    <a:pt x="451" y="300"/>
                  </a:lnTo>
                  <a:lnTo>
                    <a:pt x="461" y="297"/>
                  </a:lnTo>
                  <a:lnTo>
                    <a:pt x="471" y="295"/>
                  </a:lnTo>
                  <a:lnTo>
                    <a:pt x="481" y="297"/>
                  </a:lnTo>
                  <a:lnTo>
                    <a:pt x="481" y="297"/>
                  </a:lnTo>
                  <a:lnTo>
                    <a:pt x="485" y="298"/>
                  </a:lnTo>
                  <a:lnTo>
                    <a:pt x="489" y="298"/>
                  </a:lnTo>
                  <a:lnTo>
                    <a:pt x="493" y="298"/>
                  </a:lnTo>
                  <a:lnTo>
                    <a:pt x="498" y="295"/>
                  </a:lnTo>
                  <a:lnTo>
                    <a:pt x="498" y="295"/>
                  </a:lnTo>
                  <a:lnTo>
                    <a:pt x="503" y="291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518" y="281"/>
                  </a:lnTo>
                  <a:lnTo>
                    <a:pt x="525" y="276"/>
                  </a:lnTo>
                  <a:lnTo>
                    <a:pt x="525" y="276"/>
                  </a:lnTo>
                  <a:lnTo>
                    <a:pt x="530" y="268"/>
                  </a:lnTo>
                  <a:lnTo>
                    <a:pt x="532" y="264"/>
                  </a:lnTo>
                  <a:lnTo>
                    <a:pt x="532" y="263"/>
                  </a:lnTo>
                  <a:lnTo>
                    <a:pt x="530" y="261"/>
                  </a:lnTo>
                  <a:lnTo>
                    <a:pt x="530" y="261"/>
                  </a:lnTo>
                  <a:lnTo>
                    <a:pt x="529" y="260"/>
                  </a:lnTo>
                  <a:lnTo>
                    <a:pt x="527" y="260"/>
                  </a:lnTo>
                  <a:lnTo>
                    <a:pt x="523" y="261"/>
                  </a:lnTo>
                  <a:lnTo>
                    <a:pt x="523" y="261"/>
                  </a:lnTo>
                  <a:lnTo>
                    <a:pt x="510" y="261"/>
                  </a:lnTo>
                  <a:lnTo>
                    <a:pt x="499" y="260"/>
                  </a:lnTo>
                  <a:lnTo>
                    <a:pt x="486" y="257"/>
                  </a:lnTo>
                  <a:lnTo>
                    <a:pt x="475" y="254"/>
                  </a:lnTo>
                  <a:lnTo>
                    <a:pt x="475" y="254"/>
                  </a:lnTo>
                  <a:lnTo>
                    <a:pt x="469" y="251"/>
                  </a:lnTo>
                  <a:lnTo>
                    <a:pt x="462" y="249"/>
                  </a:lnTo>
                  <a:lnTo>
                    <a:pt x="458" y="244"/>
                  </a:lnTo>
                  <a:lnTo>
                    <a:pt x="455" y="239"/>
                  </a:lnTo>
                  <a:lnTo>
                    <a:pt x="455" y="239"/>
                  </a:lnTo>
                  <a:lnTo>
                    <a:pt x="458" y="240"/>
                  </a:lnTo>
                  <a:lnTo>
                    <a:pt x="463" y="241"/>
                  </a:lnTo>
                  <a:lnTo>
                    <a:pt x="475" y="246"/>
                  </a:lnTo>
                  <a:lnTo>
                    <a:pt x="475" y="246"/>
                  </a:lnTo>
                  <a:lnTo>
                    <a:pt x="481" y="247"/>
                  </a:lnTo>
                  <a:lnTo>
                    <a:pt x="485" y="249"/>
                  </a:lnTo>
                  <a:lnTo>
                    <a:pt x="495" y="249"/>
                  </a:lnTo>
                  <a:lnTo>
                    <a:pt x="495" y="249"/>
                  </a:lnTo>
                  <a:lnTo>
                    <a:pt x="499" y="247"/>
                  </a:lnTo>
                  <a:lnTo>
                    <a:pt x="502" y="246"/>
                  </a:lnTo>
                  <a:lnTo>
                    <a:pt x="505" y="240"/>
                  </a:lnTo>
                  <a:lnTo>
                    <a:pt x="506" y="234"/>
                  </a:lnTo>
                  <a:lnTo>
                    <a:pt x="508" y="231"/>
                  </a:lnTo>
                  <a:lnTo>
                    <a:pt x="509" y="229"/>
                  </a:lnTo>
                  <a:lnTo>
                    <a:pt x="509" y="229"/>
                  </a:lnTo>
                  <a:lnTo>
                    <a:pt x="515" y="224"/>
                  </a:lnTo>
                  <a:lnTo>
                    <a:pt x="520" y="221"/>
                  </a:lnTo>
                  <a:lnTo>
                    <a:pt x="532" y="216"/>
                  </a:lnTo>
                  <a:lnTo>
                    <a:pt x="532" y="216"/>
                  </a:lnTo>
                  <a:lnTo>
                    <a:pt x="557" y="200"/>
                  </a:lnTo>
                  <a:lnTo>
                    <a:pt x="557" y="200"/>
                  </a:lnTo>
                  <a:lnTo>
                    <a:pt x="574" y="189"/>
                  </a:lnTo>
                  <a:lnTo>
                    <a:pt x="593" y="177"/>
                  </a:lnTo>
                  <a:lnTo>
                    <a:pt x="610" y="166"/>
                  </a:lnTo>
                  <a:lnTo>
                    <a:pt x="620" y="160"/>
                  </a:lnTo>
                  <a:lnTo>
                    <a:pt x="628" y="156"/>
                  </a:lnTo>
                  <a:lnTo>
                    <a:pt x="628" y="156"/>
                  </a:lnTo>
                  <a:lnTo>
                    <a:pt x="650" y="149"/>
                  </a:lnTo>
                  <a:lnTo>
                    <a:pt x="660" y="143"/>
                  </a:lnTo>
                  <a:lnTo>
                    <a:pt x="664" y="140"/>
                  </a:lnTo>
                  <a:lnTo>
                    <a:pt x="668" y="136"/>
                  </a:lnTo>
                  <a:lnTo>
                    <a:pt x="668" y="136"/>
                  </a:lnTo>
                  <a:lnTo>
                    <a:pt x="675" y="125"/>
                  </a:lnTo>
                  <a:lnTo>
                    <a:pt x="681" y="111"/>
                  </a:lnTo>
                  <a:lnTo>
                    <a:pt x="691" y="83"/>
                  </a:lnTo>
                  <a:lnTo>
                    <a:pt x="691" y="83"/>
                  </a:lnTo>
                  <a:lnTo>
                    <a:pt x="692" y="75"/>
                  </a:lnTo>
                  <a:lnTo>
                    <a:pt x="695" y="65"/>
                  </a:lnTo>
                  <a:lnTo>
                    <a:pt x="695" y="65"/>
                  </a:lnTo>
                  <a:lnTo>
                    <a:pt x="697" y="62"/>
                  </a:lnTo>
                  <a:lnTo>
                    <a:pt x="697" y="59"/>
                  </a:lnTo>
                  <a:lnTo>
                    <a:pt x="695" y="58"/>
                  </a:lnTo>
                  <a:lnTo>
                    <a:pt x="692" y="56"/>
                  </a:lnTo>
                  <a:lnTo>
                    <a:pt x="692" y="5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0" name="CustomShape 111"/>
            <p:cNvSpPr/>
            <p:nvPr/>
          </p:nvSpPr>
          <p:spPr>
            <a:xfrm>
              <a:off x="1719360" y="2077560"/>
              <a:ext cx="47160" cy="88200"/>
            </a:xfrm>
            <a:custGeom>
              <a:avLst/>
              <a:gdLst/>
              <a:ahLst/>
              <a:rect l="l" t="t" r="r" b="b"/>
              <a:pathLst>
                <a:path w="37" h="69">
                  <a:moveTo>
                    <a:pt x="2" y="56"/>
                  </a:moveTo>
                  <a:lnTo>
                    <a:pt x="2" y="56"/>
                  </a:lnTo>
                  <a:lnTo>
                    <a:pt x="3" y="47"/>
                  </a:lnTo>
                  <a:lnTo>
                    <a:pt x="3" y="39"/>
                  </a:lnTo>
                  <a:lnTo>
                    <a:pt x="4" y="32"/>
                  </a:lnTo>
                  <a:lnTo>
                    <a:pt x="6" y="27"/>
                  </a:lnTo>
                  <a:lnTo>
                    <a:pt x="9" y="25"/>
                  </a:lnTo>
                  <a:lnTo>
                    <a:pt x="9" y="25"/>
                  </a:lnTo>
                  <a:lnTo>
                    <a:pt x="10" y="27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6" y="25"/>
                  </a:lnTo>
                  <a:lnTo>
                    <a:pt x="17" y="19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31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7" y="9"/>
                  </a:lnTo>
                  <a:lnTo>
                    <a:pt x="34" y="17"/>
                  </a:lnTo>
                  <a:lnTo>
                    <a:pt x="33" y="22"/>
                  </a:lnTo>
                  <a:lnTo>
                    <a:pt x="31" y="25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4" y="33"/>
                  </a:lnTo>
                  <a:lnTo>
                    <a:pt x="20" y="39"/>
                  </a:lnTo>
                  <a:lnTo>
                    <a:pt x="20" y="39"/>
                  </a:lnTo>
                  <a:lnTo>
                    <a:pt x="22" y="43"/>
                  </a:lnTo>
                  <a:lnTo>
                    <a:pt x="23" y="47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0" y="66"/>
                  </a:lnTo>
                  <a:lnTo>
                    <a:pt x="19" y="67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7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3" y="52"/>
                  </a:lnTo>
                  <a:lnTo>
                    <a:pt x="2" y="56"/>
                  </a:lnTo>
                  <a:lnTo>
                    <a:pt x="2" y="5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1" name="CustomShape 112"/>
            <p:cNvSpPr/>
            <p:nvPr/>
          </p:nvSpPr>
          <p:spPr>
            <a:xfrm>
              <a:off x="1771920" y="2052000"/>
              <a:ext cx="44640" cy="58680"/>
            </a:xfrm>
            <a:custGeom>
              <a:avLst/>
              <a:gdLst/>
              <a:ahLst/>
              <a:rect l="l" t="t" r="r" b="b"/>
              <a:pathLst>
                <a:path w="35" h="46">
                  <a:moveTo>
                    <a:pt x="20" y="46"/>
                  </a:moveTo>
                  <a:lnTo>
                    <a:pt x="20" y="46"/>
                  </a:lnTo>
                  <a:lnTo>
                    <a:pt x="9" y="45"/>
                  </a:lnTo>
                  <a:lnTo>
                    <a:pt x="3" y="43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3" y="28"/>
                  </a:lnTo>
                  <a:lnTo>
                    <a:pt x="6" y="16"/>
                  </a:lnTo>
                  <a:lnTo>
                    <a:pt x="9" y="10"/>
                  </a:lnTo>
                  <a:lnTo>
                    <a:pt x="12" y="6"/>
                  </a:lnTo>
                  <a:lnTo>
                    <a:pt x="16" y="3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5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23" y="9"/>
                  </a:lnTo>
                  <a:lnTo>
                    <a:pt x="26" y="6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3"/>
                  </a:lnTo>
                  <a:lnTo>
                    <a:pt x="35" y="8"/>
                  </a:lnTo>
                  <a:lnTo>
                    <a:pt x="33" y="15"/>
                  </a:lnTo>
                  <a:lnTo>
                    <a:pt x="29" y="23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0" y="33"/>
                  </a:lnTo>
                  <a:lnTo>
                    <a:pt x="19" y="37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9" y="46"/>
                  </a:lnTo>
                  <a:lnTo>
                    <a:pt x="20" y="46"/>
                  </a:lnTo>
                  <a:lnTo>
                    <a:pt x="20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2" name="CustomShape 113"/>
            <p:cNvSpPr/>
            <p:nvPr/>
          </p:nvSpPr>
          <p:spPr>
            <a:xfrm>
              <a:off x="1597680" y="2111040"/>
              <a:ext cx="136800" cy="279360"/>
            </a:xfrm>
            <a:custGeom>
              <a:avLst/>
              <a:gdLst/>
              <a:ahLst/>
              <a:rect l="l" t="t" r="r" b="b"/>
              <a:pathLst>
                <a:path w="107" h="218">
                  <a:moveTo>
                    <a:pt x="71" y="28"/>
                  </a:moveTo>
                  <a:lnTo>
                    <a:pt x="71" y="28"/>
                  </a:lnTo>
                  <a:lnTo>
                    <a:pt x="68" y="38"/>
                  </a:lnTo>
                  <a:lnTo>
                    <a:pt x="70" y="47"/>
                  </a:lnTo>
                  <a:lnTo>
                    <a:pt x="71" y="50"/>
                  </a:lnTo>
                  <a:lnTo>
                    <a:pt x="74" y="51"/>
                  </a:lnTo>
                  <a:lnTo>
                    <a:pt x="77" y="48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2" y="43"/>
                  </a:lnTo>
                  <a:lnTo>
                    <a:pt x="84" y="43"/>
                  </a:lnTo>
                  <a:lnTo>
                    <a:pt x="87" y="46"/>
                  </a:lnTo>
                  <a:lnTo>
                    <a:pt x="88" y="48"/>
                  </a:lnTo>
                  <a:lnTo>
                    <a:pt x="90" y="51"/>
                  </a:lnTo>
                  <a:lnTo>
                    <a:pt x="90" y="55"/>
                  </a:lnTo>
                  <a:lnTo>
                    <a:pt x="87" y="60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8" y="67"/>
                  </a:lnTo>
                  <a:lnTo>
                    <a:pt x="88" y="67"/>
                  </a:lnTo>
                  <a:lnTo>
                    <a:pt x="92" y="65"/>
                  </a:lnTo>
                  <a:lnTo>
                    <a:pt x="97" y="64"/>
                  </a:lnTo>
                  <a:lnTo>
                    <a:pt x="101" y="61"/>
                  </a:lnTo>
                  <a:lnTo>
                    <a:pt x="104" y="61"/>
                  </a:lnTo>
                  <a:lnTo>
                    <a:pt x="107" y="61"/>
                  </a:lnTo>
                  <a:lnTo>
                    <a:pt x="107" y="61"/>
                  </a:lnTo>
                  <a:lnTo>
                    <a:pt x="107" y="61"/>
                  </a:lnTo>
                  <a:lnTo>
                    <a:pt x="105" y="63"/>
                  </a:lnTo>
                  <a:lnTo>
                    <a:pt x="104" y="65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7" y="73"/>
                  </a:lnTo>
                  <a:lnTo>
                    <a:pt x="97" y="75"/>
                  </a:lnTo>
                  <a:lnTo>
                    <a:pt x="98" y="78"/>
                  </a:lnTo>
                  <a:lnTo>
                    <a:pt x="98" y="81"/>
                  </a:lnTo>
                  <a:lnTo>
                    <a:pt x="98" y="81"/>
                  </a:lnTo>
                  <a:lnTo>
                    <a:pt x="97" y="84"/>
                  </a:lnTo>
                  <a:lnTo>
                    <a:pt x="94" y="85"/>
                  </a:lnTo>
                  <a:lnTo>
                    <a:pt x="88" y="87"/>
                  </a:lnTo>
                  <a:lnTo>
                    <a:pt x="87" y="87"/>
                  </a:lnTo>
                  <a:lnTo>
                    <a:pt x="87" y="88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1" y="101"/>
                  </a:lnTo>
                  <a:lnTo>
                    <a:pt x="87" y="108"/>
                  </a:lnTo>
                  <a:lnTo>
                    <a:pt x="87" y="108"/>
                  </a:lnTo>
                  <a:lnTo>
                    <a:pt x="85" y="111"/>
                  </a:lnTo>
                  <a:lnTo>
                    <a:pt x="82" y="111"/>
                  </a:lnTo>
                  <a:lnTo>
                    <a:pt x="78" y="110"/>
                  </a:lnTo>
                  <a:lnTo>
                    <a:pt x="75" y="110"/>
                  </a:lnTo>
                  <a:lnTo>
                    <a:pt x="74" y="110"/>
                  </a:lnTo>
                  <a:lnTo>
                    <a:pt x="72" y="111"/>
                  </a:lnTo>
                  <a:lnTo>
                    <a:pt x="71" y="114"/>
                  </a:lnTo>
                  <a:lnTo>
                    <a:pt x="71" y="114"/>
                  </a:lnTo>
                  <a:lnTo>
                    <a:pt x="72" y="118"/>
                  </a:lnTo>
                  <a:lnTo>
                    <a:pt x="74" y="124"/>
                  </a:lnTo>
                  <a:lnTo>
                    <a:pt x="81" y="135"/>
                  </a:lnTo>
                  <a:lnTo>
                    <a:pt x="84" y="141"/>
                  </a:lnTo>
                  <a:lnTo>
                    <a:pt x="87" y="147"/>
                  </a:lnTo>
                  <a:lnTo>
                    <a:pt x="85" y="152"/>
                  </a:lnTo>
                  <a:lnTo>
                    <a:pt x="84" y="154"/>
                  </a:lnTo>
                  <a:lnTo>
                    <a:pt x="82" y="155"/>
                  </a:lnTo>
                  <a:lnTo>
                    <a:pt x="82" y="155"/>
                  </a:lnTo>
                  <a:lnTo>
                    <a:pt x="80" y="155"/>
                  </a:lnTo>
                  <a:lnTo>
                    <a:pt x="78" y="155"/>
                  </a:lnTo>
                  <a:lnTo>
                    <a:pt x="77" y="152"/>
                  </a:lnTo>
                  <a:lnTo>
                    <a:pt x="74" y="148"/>
                  </a:lnTo>
                  <a:lnTo>
                    <a:pt x="74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67" y="147"/>
                  </a:lnTo>
                  <a:lnTo>
                    <a:pt x="62" y="148"/>
                  </a:lnTo>
                  <a:lnTo>
                    <a:pt x="60" y="154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4" y="172"/>
                  </a:lnTo>
                  <a:lnTo>
                    <a:pt x="48" y="186"/>
                  </a:lnTo>
                  <a:lnTo>
                    <a:pt x="43" y="199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30" y="216"/>
                  </a:lnTo>
                  <a:lnTo>
                    <a:pt x="27" y="218"/>
                  </a:lnTo>
                  <a:lnTo>
                    <a:pt x="24" y="216"/>
                  </a:lnTo>
                  <a:lnTo>
                    <a:pt x="24" y="212"/>
                  </a:lnTo>
                  <a:lnTo>
                    <a:pt x="24" y="203"/>
                  </a:lnTo>
                  <a:lnTo>
                    <a:pt x="26" y="193"/>
                  </a:lnTo>
                  <a:lnTo>
                    <a:pt x="26" y="193"/>
                  </a:lnTo>
                  <a:lnTo>
                    <a:pt x="33" y="179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3" y="156"/>
                  </a:lnTo>
                  <a:lnTo>
                    <a:pt x="44" y="147"/>
                  </a:lnTo>
                  <a:lnTo>
                    <a:pt x="47" y="137"/>
                  </a:lnTo>
                  <a:lnTo>
                    <a:pt x="50" y="128"/>
                  </a:lnTo>
                  <a:lnTo>
                    <a:pt x="50" y="128"/>
                  </a:lnTo>
                  <a:lnTo>
                    <a:pt x="54" y="118"/>
                  </a:lnTo>
                  <a:lnTo>
                    <a:pt x="55" y="112"/>
                  </a:lnTo>
                  <a:lnTo>
                    <a:pt x="54" y="110"/>
                  </a:lnTo>
                  <a:lnTo>
                    <a:pt x="53" y="108"/>
                  </a:lnTo>
                  <a:lnTo>
                    <a:pt x="53" y="108"/>
                  </a:lnTo>
                  <a:lnTo>
                    <a:pt x="47" y="105"/>
                  </a:lnTo>
                  <a:lnTo>
                    <a:pt x="43" y="107"/>
                  </a:lnTo>
                  <a:lnTo>
                    <a:pt x="40" y="110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38" y="119"/>
                  </a:lnTo>
                  <a:lnTo>
                    <a:pt x="37" y="124"/>
                  </a:lnTo>
                  <a:lnTo>
                    <a:pt x="33" y="125"/>
                  </a:lnTo>
                  <a:lnTo>
                    <a:pt x="30" y="124"/>
                  </a:lnTo>
                  <a:lnTo>
                    <a:pt x="26" y="122"/>
                  </a:lnTo>
                  <a:lnTo>
                    <a:pt x="24" y="118"/>
                  </a:lnTo>
                  <a:lnTo>
                    <a:pt x="24" y="114"/>
                  </a:lnTo>
                  <a:lnTo>
                    <a:pt x="26" y="107"/>
                  </a:lnTo>
                  <a:lnTo>
                    <a:pt x="26" y="107"/>
                  </a:lnTo>
                  <a:lnTo>
                    <a:pt x="20" y="108"/>
                  </a:lnTo>
                  <a:lnTo>
                    <a:pt x="14" y="107"/>
                  </a:lnTo>
                  <a:lnTo>
                    <a:pt x="8" y="104"/>
                  </a:lnTo>
                  <a:lnTo>
                    <a:pt x="4" y="98"/>
                  </a:lnTo>
                  <a:lnTo>
                    <a:pt x="1" y="94"/>
                  </a:lnTo>
                  <a:lnTo>
                    <a:pt x="0" y="88"/>
                  </a:lnTo>
                  <a:lnTo>
                    <a:pt x="1" y="84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8" y="78"/>
                  </a:lnTo>
                  <a:lnTo>
                    <a:pt x="13" y="78"/>
                  </a:lnTo>
                  <a:lnTo>
                    <a:pt x="20" y="81"/>
                  </a:lnTo>
                  <a:lnTo>
                    <a:pt x="27" y="84"/>
                  </a:lnTo>
                  <a:lnTo>
                    <a:pt x="33" y="85"/>
                  </a:lnTo>
                  <a:lnTo>
                    <a:pt x="33" y="85"/>
                  </a:lnTo>
                  <a:lnTo>
                    <a:pt x="41" y="85"/>
                  </a:lnTo>
                  <a:lnTo>
                    <a:pt x="45" y="85"/>
                  </a:lnTo>
                  <a:lnTo>
                    <a:pt x="50" y="84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8" y="77"/>
                  </a:lnTo>
                  <a:lnTo>
                    <a:pt x="62" y="75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1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54" y="53"/>
                  </a:lnTo>
                  <a:lnTo>
                    <a:pt x="51" y="44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3" y="34"/>
                  </a:lnTo>
                  <a:lnTo>
                    <a:pt x="37" y="31"/>
                  </a:lnTo>
                  <a:lnTo>
                    <a:pt x="33" y="28"/>
                  </a:lnTo>
                  <a:lnTo>
                    <a:pt x="31" y="24"/>
                  </a:lnTo>
                  <a:lnTo>
                    <a:pt x="31" y="21"/>
                  </a:lnTo>
                  <a:lnTo>
                    <a:pt x="33" y="17"/>
                  </a:lnTo>
                  <a:lnTo>
                    <a:pt x="38" y="13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5" y="17"/>
                  </a:lnTo>
                  <a:lnTo>
                    <a:pt x="47" y="21"/>
                  </a:lnTo>
                  <a:lnTo>
                    <a:pt x="51" y="21"/>
                  </a:lnTo>
                  <a:lnTo>
                    <a:pt x="54" y="18"/>
                  </a:lnTo>
                  <a:lnTo>
                    <a:pt x="61" y="9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0" y="3"/>
                  </a:lnTo>
                  <a:lnTo>
                    <a:pt x="72" y="6"/>
                  </a:lnTo>
                  <a:lnTo>
                    <a:pt x="74" y="9"/>
                  </a:lnTo>
                  <a:lnTo>
                    <a:pt x="75" y="13"/>
                  </a:lnTo>
                  <a:lnTo>
                    <a:pt x="74" y="20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7"/>
                  </a:lnTo>
                  <a:lnTo>
                    <a:pt x="71" y="28"/>
                  </a:lnTo>
                  <a:lnTo>
                    <a:pt x="71" y="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3" name="CustomShape 114"/>
            <p:cNvSpPr/>
            <p:nvPr/>
          </p:nvSpPr>
          <p:spPr>
            <a:xfrm>
              <a:off x="2310480" y="3527640"/>
              <a:ext cx="70200" cy="117720"/>
            </a:xfrm>
            <a:custGeom>
              <a:avLst/>
              <a:gdLst/>
              <a:ahLst/>
              <a:rect l="l" t="t" r="r" b="b"/>
              <a:pathLst>
                <a:path w="55" h="92">
                  <a:moveTo>
                    <a:pt x="52" y="24"/>
                  </a:moveTo>
                  <a:lnTo>
                    <a:pt x="52" y="24"/>
                  </a:lnTo>
                  <a:lnTo>
                    <a:pt x="54" y="21"/>
                  </a:lnTo>
                  <a:lnTo>
                    <a:pt x="55" y="17"/>
                  </a:lnTo>
                  <a:lnTo>
                    <a:pt x="55" y="14"/>
                  </a:lnTo>
                  <a:lnTo>
                    <a:pt x="54" y="11"/>
                  </a:lnTo>
                  <a:lnTo>
                    <a:pt x="48" y="7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28" y="1"/>
                  </a:lnTo>
                  <a:lnTo>
                    <a:pt x="25" y="3"/>
                  </a:lnTo>
                  <a:lnTo>
                    <a:pt x="21" y="8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0" y="17"/>
                  </a:lnTo>
                  <a:lnTo>
                    <a:pt x="7" y="21"/>
                  </a:lnTo>
                  <a:lnTo>
                    <a:pt x="4" y="26"/>
                  </a:lnTo>
                  <a:lnTo>
                    <a:pt x="3" y="31"/>
                  </a:lnTo>
                  <a:lnTo>
                    <a:pt x="0" y="41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1" y="60"/>
                  </a:lnTo>
                  <a:lnTo>
                    <a:pt x="4" y="68"/>
                  </a:lnTo>
                  <a:lnTo>
                    <a:pt x="7" y="74"/>
                  </a:lnTo>
                  <a:lnTo>
                    <a:pt x="11" y="80"/>
                  </a:lnTo>
                  <a:lnTo>
                    <a:pt x="16" y="84"/>
                  </a:lnTo>
                  <a:lnTo>
                    <a:pt x="23" y="87"/>
                  </a:lnTo>
                  <a:lnTo>
                    <a:pt x="30" y="90"/>
                  </a:lnTo>
                  <a:lnTo>
                    <a:pt x="38" y="92"/>
                  </a:lnTo>
                  <a:lnTo>
                    <a:pt x="38" y="92"/>
                  </a:lnTo>
                  <a:lnTo>
                    <a:pt x="43" y="91"/>
                  </a:lnTo>
                  <a:lnTo>
                    <a:pt x="45" y="90"/>
                  </a:lnTo>
                  <a:lnTo>
                    <a:pt x="48" y="87"/>
                  </a:lnTo>
                  <a:lnTo>
                    <a:pt x="50" y="82"/>
                  </a:lnTo>
                  <a:lnTo>
                    <a:pt x="51" y="71"/>
                  </a:lnTo>
                  <a:lnTo>
                    <a:pt x="50" y="60"/>
                  </a:lnTo>
                  <a:lnTo>
                    <a:pt x="48" y="37"/>
                  </a:lnTo>
                  <a:lnTo>
                    <a:pt x="48" y="28"/>
                  </a:lnTo>
                  <a:lnTo>
                    <a:pt x="50" y="26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1" y="26"/>
                  </a:lnTo>
                  <a:lnTo>
                    <a:pt x="52" y="24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4" name="CustomShape 115"/>
            <p:cNvSpPr/>
            <p:nvPr/>
          </p:nvSpPr>
          <p:spPr>
            <a:xfrm>
              <a:off x="1964160" y="2991240"/>
              <a:ext cx="25200" cy="31680"/>
            </a:xfrm>
            <a:custGeom>
              <a:avLst/>
              <a:gdLst/>
              <a:ahLst/>
              <a:rect l="l" t="t" r="r" b="b"/>
              <a:pathLst>
                <a:path w="20" h="25">
                  <a:moveTo>
                    <a:pt x="8" y="25"/>
                  </a:moveTo>
                  <a:lnTo>
                    <a:pt x="8" y="25"/>
                  </a:lnTo>
                  <a:lnTo>
                    <a:pt x="13" y="25"/>
                  </a:lnTo>
                  <a:lnTo>
                    <a:pt x="15" y="21"/>
                  </a:lnTo>
                  <a:lnTo>
                    <a:pt x="18" y="17"/>
                  </a:lnTo>
                  <a:lnTo>
                    <a:pt x="20" y="11"/>
                  </a:lnTo>
                  <a:lnTo>
                    <a:pt x="20" y="5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3" y="7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8" y="25"/>
                  </a:lnTo>
                  <a:lnTo>
                    <a:pt x="8" y="2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CustomShape 116"/>
            <p:cNvSpPr/>
            <p:nvPr/>
          </p:nvSpPr>
          <p:spPr>
            <a:xfrm>
              <a:off x="1973160" y="3639240"/>
              <a:ext cx="76680" cy="92160"/>
            </a:xfrm>
            <a:custGeom>
              <a:avLst/>
              <a:gdLst/>
              <a:ahLst/>
              <a:rect l="l" t="t" r="r" b="b"/>
              <a:pathLst>
                <a:path w="60" h="72">
                  <a:moveTo>
                    <a:pt x="60" y="1"/>
                  </a:moveTo>
                  <a:lnTo>
                    <a:pt x="60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0"/>
                  </a:lnTo>
                  <a:lnTo>
                    <a:pt x="3" y="30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3" y="42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7" y="62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4" y="67"/>
                  </a:lnTo>
                  <a:lnTo>
                    <a:pt x="18" y="67"/>
                  </a:lnTo>
                  <a:lnTo>
                    <a:pt x="24" y="67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7" y="71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2" y="68"/>
                  </a:lnTo>
                  <a:lnTo>
                    <a:pt x="41" y="62"/>
                  </a:lnTo>
                  <a:lnTo>
                    <a:pt x="40" y="51"/>
                  </a:lnTo>
                  <a:lnTo>
                    <a:pt x="40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5"/>
                  </a:lnTo>
                  <a:lnTo>
                    <a:pt x="41" y="21"/>
                  </a:lnTo>
                  <a:lnTo>
                    <a:pt x="44" y="17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7" y="4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CustomShape 117"/>
            <p:cNvSpPr/>
            <p:nvPr/>
          </p:nvSpPr>
          <p:spPr>
            <a:xfrm>
              <a:off x="2024640" y="3640680"/>
              <a:ext cx="81720" cy="94680"/>
            </a:xfrm>
            <a:custGeom>
              <a:avLst/>
              <a:gdLst/>
              <a:ahLst/>
              <a:rect l="l" t="t" r="r" b="b"/>
              <a:pathLst>
                <a:path w="64" h="74">
                  <a:moveTo>
                    <a:pt x="49" y="23"/>
                  </a:moveTo>
                  <a:lnTo>
                    <a:pt x="49" y="23"/>
                  </a:lnTo>
                  <a:lnTo>
                    <a:pt x="45" y="20"/>
                  </a:lnTo>
                  <a:lnTo>
                    <a:pt x="42" y="16"/>
                  </a:lnTo>
                  <a:lnTo>
                    <a:pt x="39" y="12"/>
                  </a:lnTo>
                  <a:lnTo>
                    <a:pt x="38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1" y="9"/>
                  </a:lnTo>
                  <a:lnTo>
                    <a:pt x="27" y="7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3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4" y="16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9"/>
                  </a:lnTo>
                  <a:lnTo>
                    <a:pt x="0" y="50"/>
                  </a:lnTo>
                  <a:lnTo>
                    <a:pt x="1" y="61"/>
                  </a:lnTo>
                  <a:lnTo>
                    <a:pt x="2" y="67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2" y="74"/>
                  </a:lnTo>
                  <a:lnTo>
                    <a:pt x="17" y="73"/>
                  </a:lnTo>
                  <a:lnTo>
                    <a:pt x="18" y="70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8" y="63"/>
                  </a:lnTo>
                  <a:lnTo>
                    <a:pt x="20" y="61"/>
                  </a:lnTo>
                  <a:lnTo>
                    <a:pt x="25" y="61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47" y="56"/>
                  </a:lnTo>
                  <a:lnTo>
                    <a:pt x="54" y="54"/>
                  </a:lnTo>
                  <a:lnTo>
                    <a:pt x="61" y="54"/>
                  </a:lnTo>
                  <a:lnTo>
                    <a:pt x="61" y="54"/>
                  </a:lnTo>
                  <a:lnTo>
                    <a:pt x="59" y="43"/>
                  </a:lnTo>
                  <a:lnTo>
                    <a:pt x="59" y="37"/>
                  </a:lnTo>
                  <a:lnTo>
                    <a:pt x="61" y="33"/>
                  </a:lnTo>
                  <a:lnTo>
                    <a:pt x="61" y="33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61" y="24"/>
                  </a:lnTo>
                  <a:lnTo>
                    <a:pt x="55" y="24"/>
                  </a:lnTo>
                  <a:lnTo>
                    <a:pt x="49" y="23"/>
                  </a:lnTo>
                  <a:lnTo>
                    <a:pt x="49" y="2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CustomShape 118"/>
            <p:cNvSpPr/>
            <p:nvPr/>
          </p:nvSpPr>
          <p:spPr>
            <a:xfrm>
              <a:off x="1925640" y="3718800"/>
              <a:ext cx="103320" cy="84240"/>
            </a:xfrm>
            <a:custGeom>
              <a:avLst/>
              <a:gdLst/>
              <a:ahLst/>
              <a:rect l="l" t="t" r="r" b="b"/>
              <a:pathLst>
                <a:path w="81" h="66">
                  <a:moveTo>
                    <a:pt x="45" y="0"/>
                  </a:moveTo>
                  <a:lnTo>
                    <a:pt x="45" y="0"/>
                  </a:lnTo>
                  <a:lnTo>
                    <a:pt x="44" y="0"/>
                  </a:lnTo>
                  <a:lnTo>
                    <a:pt x="41" y="2"/>
                  </a:lnTo>
                  <a:lnTo>
                    <a:pt x="35" y="9"/>
                  </a:lnTo>
                  <a:lnTo>
                    <a:pt x="28" y="16"/>
                  </a:lnTo>
                  <a:lnTo>
                    <a:pt x="25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17" y="17"/>
                  </a:lnTo>
                  <a:lnTo>
                    <a:pt x="13" y="19"/>
                  </a:lnTo>
                  <a:lnTo>
                    <a:pt x="7" y="20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1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14" y="47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5" y="54"/>
                  </a:lnTo>
                  <a:lnTo>
                    <a:pt x="31" y="60"/>
                  </a:lnTo>
                  <a:lnTo>
                    <a:pt x="35" y="63"/>
                  </a:lnTo>
                  <a:lnTo>
                    <a:pt x="41" y="66"/>
                  </a:lnTo>
                  <a:lnTo>
                    <a:pt x="41" y="66"/>
                  </a:lnTo>
                  <a:lnTo>
                    <a:pt x="47" y="66"/>
                  </a:lnTo>
                  <a:lnTo>
                    <a:pt x="52" y="64"/>
                  </a:lnTo>
                  <a:lnTo>
                    <a:pt x="57" y="64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7" y="61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8" y="49"/>
                  </a:lnTo>
                  <a:lnTo>
                    <a:pt x="78" y="49"/>
                  </a:lnTo>
                  <a:lnTo>
                    <a:pt x="81" y="29"/>
                  </a:lnTo>
                  <a:lnTo>
                    <a:pt x="81" y="20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74" y="9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61" y="5"/>
                  </a:lnTo>
                  <a:lnTo>
                    <a:pt x="55" y="5"/>
                  </a:lnTo>
                  <a:lnTo>
                    <a:pt x="51" y="5"/>
                  </a:lnTo>
                  <a:lnTo>
                    <a:pt x="48" y="3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CustomShape 119"/>
            <p:cNvSpPr/>
            <p:nvPr/>
          </p:nvSpPr>
          <p:spPr>
            <a:xfrm>
              <a:off x="1709280" y="3684240"/>
              <a:ext cx="221400" cy="106200"/>
            </a:xfrm>
            <a:custGeom>
              <a:avLst/>
              <a:gdLst/>
              <a:ahLst/>
              <a:rect l="l" t="t" r="r" b="b"/>
              <a:pathLst>
                <a:path w="173" h="83">
                  <a:moveTo>
                    <a:pt x="85" y="69"/>
                  </a:moveTo>
                  <a:lnTo>
                    <a:pt x="85" y="69"/>
                  </a:lnTo>
                  <a:lnTo>
                    <a:pt x="92" y="64"/>
                  </a:lnTo>
                  <a:lnTo>
                    <a:pt x="99" y="63"/>
                  </a:lnTo>
                  <a:lnTo>
                    <a:pt x="115" y="60"/>
                  </a:lnTo>
                  <a:lnTo>
                    <a:pt x="115" y="60"/>
                  </a:lnTo>
                  <a:lnTo>
                    <a:pt x="136" y="59"/>
                  </a:lnTo>
                  <a:lnTo>
                    <a:pt x="146" y="59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7" y="63"/>
                  </a:lnTo>
                  <a:lnTo>
                    <a:pt x="169" y="64"/>
                  </a:lnTo>
                  <a:lnTo>
                    <a:pt x="170" y="64"/>
                  </a:lnTo>
                  <a:lnTo>
                    <a:pt x="170" y="64"/>
                  </a:lnTo>
                  <a:lnTo>
                    <a:pt x="173" y="61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3" y="53"/>
                  </a:lnTo>
                  <a:lnTo>
                    <a:pt x="172" y="50"/>
                  </a:lnTo>
                  <a:lnTo>
                    <a:pt x="169" y="47"/>
                  </a:lnTo>
                  <a:lnTo>
                    <a:pt x="165" y="47"/>
                  </a:lnTo>
                  <a:lnTo>
                    <a:pt x="165" y="47"/>
                  </a:lnTo>
                  <a:lnTo>
                    <a:pt x="156" y="47"/>
                  </a:lnTo>
                  <a:lnTo>
                    <a:pt x="146" y="46"/>
                  </a:lnTo>
                  <a:lnTo>
                    <a:pt x="146" y="46"/>
                  </a:lnTo>
                  <a:lnTo>
                    <a:pt x="145" y="44"/>
                  </a:lnTo>
                  <a:lnTo>
                    <a:pt x="143" y="43"/>
                  </a:lnTo>
                  <a:lnTo>
                    <a:pt x="142" y="40"/>
                  </a:lnTo>
                  <a:lnTo>
                    <a:pt x="140" y="36"/>
                  </a:lnTo>
                  <a:lnTo>
                    <a:pt x="139" y="34"/>
                  </a:lnTo>
                  <a:lnTo>
                    <a:pt x="136" y="33"/>
                  </a:lnTo>
                  <a:lnTo>
                    <a:pt x="136" y="33"/>
                  </a:lnTo>
                  <a:lnTo>
                    <a:pt x="130" y="30"/>
                  </a:lnTo>
                  <a:lnTo>
                    <a:pt x="128" y="27"/>
                  </a:lnTo>
                  <a:lnTo>
                    <a:pt x="128" y="24"/>
                  </a:lnTo>
                  <a:lnTo>
                    <a:pt x="128" y="23"/>
                  </a:lnTo>
                  <a:lnTo>
                    <a:pt x="128" y="23"/>
                  </a:lnTo>
                  <a:lnTo>
                    <a:pt x="130" y="20"/>
                  </a:lnTo>
                  <a:lnTo>
                    <a:pt x="129" y="19"/>
                  </a:lnTo>
                  <a:lnTo>
                    <a:pt x="126" y="17"/>
                  </a:lnTo>
                  <a:lnTo>
                    <a:pt x="123" y="15"/>
                  </a:lnTo>
                  <a:lnTo>
                    <a:pt x="123" y="15"/>
                  </a:lnTo>
                  <a:lnTo>
                    <a:pt x="122" y="10"/>
                  </a:lnTo>
                  <a:lnTo>
                    <a:pt x="122" y="9"/>
                  </a:lnTo>
                  <a:lnTo>
                    <a:pt x="122" y="7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2" y="3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9" y="5"/>
                  </a:lnTo>
                  <a:lnTo>
                    <a:pt x="92" y="10"/>
                  </a:lnTo>
                  <a:lnTo>
                    <a:pt x="86" y="19"/>
                  </a:lnTo>
                  <a:lnTo>
                    <a:pt x="81" y="26"/>
                  </a:lnTo>
                  <a:lnTo>
                    <a:pt x="75" y="34"/>
                  </a:lnTo>
                  <a:lnTo>
                    <a:pt x="68" y="42"/>
                  </a:lnTo>
                  <a:lnTo>
                    <a:pt x="61" y="47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45" y="51"/>
                  </a:lnTo>
                  <a:lnTo>
                    <a:pt x="39" y="51"/>
                  </a:lnTo>
                  <a:lnTo>
                    <a:pt x="28" y="47"/>
                  </a:lnTo>
                  <a:lnTo>
                    <a:pt x="17" y="44"/>
                  </a:lnTo>
                  <a:lnTo>
                    <a:pt x="11" y="46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3" y="50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3" y="67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8" y="79"/>
                  </a:lnTo>
                  <a:lnTo>
                    <a:pt x="22" y="77"/>
                  </a:lnTo>
                  <a:lnTo>
                    <a:pt x="27" y="79"/>
                  </a:lnTo>
                  <a:lnTo>
                    <a:pt x="27" y="79"/>
                  </a:lnTo>
                  <a:lnTo>
                    <a:pt x="32" y="76"/>
                  </a:lnTo>
                  <a:lnTo>
                    <a:pt x="41" y="74"/>
                  </a:lnTo>
                  <a:lnTo>
                    <a:pt x="58" y="76"/>
                  </a:lnTo>
                  <a:lnTo>
                    <a:pt x="66" y="76"/>
                  </a:lnTo>
                  <a:lnTo>
                    <a:pt x="74" y="74"/>
                  </a:lnTo>
                  <a:lnTo>
                    <a:pt x="81" y="73"/>
                  </a:lnTo>
                  <a:lnTo>
                    <a:pt x="85" y="69"/>
                  </a:lnTo>
                  <a:lnTo>
                    <a:pt x="85" y="6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9" name="CustomShape 120"/>
            <p:cNvSpPr/>
            <p:nvPr/>
          </p:nvSpPr>
          <p:spPr>
            <a:xfrm>
              <a:off x="2093760" y="3848400"/>
              <a:ext cx="72720" cy="67680"/>
            </a:xfrm>
            <a:custGeom>
              <a:avLst/>
              <a:gdLst/>
              <a:ahLst/>
              <a:rect l="l" t="t" r="r" b="b"/>
              <a:pathLst>
                <a:path w="57" h="53">
                  <a:moveTo>
                    <a:pt x="35" y="26"/>
                  </a:moveTo>
                  <a:lnTo>
                    <a:pt x="35" y="26"/>
                  </a:lnTo>
                  <a:lnTo>
                    <a:pt x="34" y="26"/>
                  </a:lnTo>
                  <a:lnTo>
                    <a:pt x="31" y="24"/>
                  </a:lnTo>
                  <a:lnTo>
                    <a:pt x="30" y="19"/>
                  </a:lnTo>
                  <a:lnTo>
                    <a:pt x="30" y="1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19"/>
                  </a:lnTo>
                  <a:lnTo>
                    <a:pt x="5" y="23"/>
                  </a:lnTo>
                  <a:lnTo>
                    <a:pt x="12" y="33"/>
                  </a:lnTo>
                  <a:lnTo>
                    <a:pt x="21" y="43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5" y="50"/>
                  </a:lnTo>
                  <a:lnTo>
                    <a:pt x="41" y="4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7" y="32"/>
                  </a:lnTo>
                  <a:lnTo>
                    <a:pt x="57" y="32"/>
                  </a:lnTo>
                  <a:lnTo>
                    <a:pt x="52" y="30"/>
                  </a:lnTo>
                  <a:lnTo>
                    <a:pt x="47" y="29"/>
                  </a:lnTo>
                  <a:lnTo>
                    <a:pt x="35" y="26"/>
                  </a:lnTo>
                  <a:lnTo>
                    <a:pt x="35" y="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CustomShape 121"/>
            <p:cNvSpPr/>
            <p:nvPr/>
          </p:nvSpPr>
          <p:spPr>
            <a:xfrm>
              <a:off x="2129760" y="3889440"/>
              <a:ext cx="80280" cy="110160"/>
            </a:xfrm>
            <a:custGeom>
              <a:avLst/>
              <a:gdLst/>
              <a:ahLst/>
              <a:rect l="l" t="t" r="r" b="b"/>
              <a:pathLst>
                <a:path w="63" h="86">
                  <a:moveTo>
                    <a:pt x="37" y="1"/>
                  </a:moveTo>
                  <a:lnTo>
                    <a:pt x="37" y="1"/>
                  </a:lnTo>
                  <a:lnTo>
                    <a:pt x="30" y="0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3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4" y="29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6" y="42"/>
                  </a:lnTo>
                  <a:lnTo>
                    <a:pt x="23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9"/>
                  </a:lnTo>
                  <a:lnTo>
                    <a:pt x="29" y="34"/>
                  </a:lnTo>
                  <a:lnTo>
                    <a:pt x="30" y="29"/>
                  </a:lnTo>
                  <a:lnTo>
                    <a:pt x="33" y="27"/>
                  </a:lnTo>
                  <a:lnTo>
                    <a:pt x="36" y="25"/>
                  </a:lnTo>
                  <a:lnTo>
                    <a:pt x="38" y="27"/>
                  </a:lnTo>
                  <a:lnTo>
                    <a:pt x="41" y="29"/>
                  </a:lnTo>
                  <a:lnTo>
                    <a:pt x="44" y="3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3" y="48"/>
                  </a:lnTo>
                  <a:lnTo>
                    <a:pt x="38" y="58"/>
                  </a:lnTo>
                  <a:lnTo>
                    <a:pt x="34" y="66"/>
                  </a:lnTo>
                  <a:lnTo>
                    <a:pt x="34" y="72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6" y="81"/>
                  </a:lnTo>
                  <a:lnTo>
                    <a:pt x="38" y="84"/>
                  </a:lnTo>
                  <a:lnTo>
                    <a:pt x="41" y="86"/>
                  </a:lnTo>
                  <a:lnTo>
                    <a:pt x="47" y="86"/>
                  </a:lnTo>
                  <a:lnTo>
                    <a:pt x="47" y="86"/>
                  </a:lnTo>
                  <a:lnTo>
                    <a:pt x="51" y="85"/>
                  </a:lnTo>
                  <a:lnTo>
                    <a:pt x="56" y="82"/>
                  </a:lnTo>
                  <a:lnTo>
                    <a:pt x="58" y="76"/>
                  </a:lnTo>
                  <a:lnTo>
                    <a:pt x="60" y="71"/>
                  </a:lnTo>
                  <a:lnTo>
                    <a:pt x="63" y="58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3" y="37"/>
                  </a:lnTo>
                  <a:lnTo>
                    <a:pt x="61" y="22"/>
                  </a:lnTo>
                  <a:lnTo>
                    <a:pt x="57" y="10"/>
                  </a:lnTo>
                  <a:lnTo>
                    <a:pt x="54" y="4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4" y="1"/>
                  </a:lnTo>
                  <a:lnTo>
                    <a:pt x="37" y="1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CustomShape 122"/>
            <p:cNvSpPr/>
            <p:nvPr/>
          </p:nvSpPr>
          <p:spPr>
            <a:xfrm>
              <a:off x="2121840" y="3721320"/>
              <a:ext cx="50760" cy="134280"/>
            </a:xfrm>
            <a:custGeom>
              <a:avLst/>
              <a:gdLst/>
              <a:ahLst/>
              <a:rect l="l" t="t" r="r" b="b"/>
              <a:pathLst>
                <a:path w="40" h="105">
                  <a:moveTo>
                    <a:pt x="9" y="20"/>
                  </a:moveTo>
                  <a:lnTo>
                    <a:pt x="9" y="20"/>
                  </a:lnTo>
                  <a:lnTo>
                    <a:pt x="9" y="22"/>
                  </a:lnTo>
                  <a:lnTo>
                    <a:pt x="9" y="25"/>
                  </a:lnTo>
                  <a:lnTo>
                    <a:pt x="6" y="31"/>
                  </a:lnTo>
                  <a:lnTo>
                    <a:pt x="3" y="37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3" y="44"/>
                  </a:lnTo>
                  <a:lnTo>
                    <a:pt x="6" y="47"/>
                  </a:lnTo>
                  <a:lnTo>
                    <a:pt x="12" y="51"/>
                  </a:lnTo>
                  <a:lnTo>
                    <a:pt x="13" y="52"/>
                  </a:lnTo>
                  <a:lnTo>
                    <a:pt x="13" y="54"/>
                  </a:lnTo>
                  <a:lnTo>
                    <a:pt x="10" y="55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2" y="59"/>
                  </a:lnTo>
                  <a:lnTo>
                    <a:pt x="0" y="62"/>
                  </a:lnTo>
                  <a:lnTo>
                    <a:pt x="3" y="65"/>
                  </a:lnTo>
                  <a:lnTo>
                    <a:pt x="6" y="68"/>
                  </a:lnTo>
                  <a:lnTo>
                    <a:pt x="16" y="74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9" y="82"/>
                  </a:lnTo>
                  <a:lnTo>
                    <a:pt x="17" y="85"/>
                  </a:lnTo>
                  <a:lnTo>
                    <a:pt x="16" y="89"/>
                  </a:lnTo>
                  <a:lnTo>
                    <a:pt x="17" y="95"/>
                  </a:lnTo>
                  <a:lnTo>
                    <a:pt x="17" y="95"/>
                  </a:lnTo>
                  <a:lnTo>
                    <a:pt x="20" y="101"/>
                  </a:lnTo>
                  <a:lnTo>
                    <a:pt x="23" y="104"/>
                  </a:lnTo>
                  <a:lnTo>
                    <a:pt x="26" y="105"/>
                  </a:lnTo>
                  <a:lnTo>
                    <a:pt x="30" y="105"/>
                  </a:lnTo>
                  <a:lnTo>
                    <a:pt x="30" y="105"/>
                  </a:lnTo>
                  <a:lnTo>
                    <a:pt x="36" y="85"/>
                  </a:lnTo>
                  <a:lnTo>
                    <a:pt x="36" y="85"/>
                  </a:lnTo>
                  <a:lnTo>
                    <a:pt x="39" y="77"/>
                  </a:lnTo>
                  <a:lnTo>
                    <a:pt x="40" y="69"/>
                  </a:lnTo>
                  <a:lnTo>
                    <a:pt x="39" y="64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27" y="42"/>
                  </a:lnTo>
                  <a:lnTo>
                    <a:pt x="20" y="28"/>
                  </a:lnTo>
                  <a:lnTo>
                    <a:pt x="16" y="1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5" y="11"/>
                  </a:lnTo>
                  <a:lnTo>
                    <a:pt x="9" y="20"/>
                  </a:lnTo>
                  <a:lnTo>
                    <a:pt x="9" y="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CustomShape 123"/>
            <p:cNvSpPr/>
            <p:nvPr/>
          </p:nvSpPr>
          <p:spPr>
            <a:xfrm>
              <a:off x="1641240" y="3783240"/>
              <a:ext cx="181800" cy="188280"/>
            </a:xfrm>
            <a:custGeom>
              <a:avLst/>
              <a:gdLst/>
              <a:ahLst/>
              <a:rect l="l" t="t" r="r" b="b"/>
              <a:pathLst>
                <a:path w="142" h="147">
                  <a:moveTo>
                    <a:pt x="98" y="61"/>
                  </a:moveTo>
                  <a:lnTo>
                    <a:pt x="98" y="61"/>
                  </a:lnTo>
                  <a:lnTo>
                    <a:pt x="98" y="57"/>
                  </a:lnTo>
                  <a:lnTo>
                    <a:pt x="98" y="51"/>
                  </a:lnTo>
                  <a:lnTo>
                    <a:pt x="101" y="37"/>
                  </a:lnTo>
                  <a:lnTo>
                    <a:pt x="102" y="26"/>
                  </a:lnTo>
                  <a:lnTo>
                    <a:pt x="102" y="21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94" y="14"/>
                  </a:lnTo>
                  <a:lnTo>
                    <a:pt x="90" y="10"/>
                  </a:lnTo>
                  <a:lnTo>
                    <a:pt x="85" y="4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75" y="0"/>
                  </a:lnTo>
                  <a:lnTo>
                    <a:pt x="71" y="2"/>
                  </a:lnTo>
                  <a:lnTo>
                    <a:pt x="67" y="3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5" y="10"/>
                  </a:lnTo>
                  <a:lnTo>
                    <a:pt x="65" y="13"/>
                  </a:lnTo>
                  <a:lnTo>
                    <a:pt x="63" y="17"/>
                  </a:lnTo>
                  <a:lnTo>
                    <a:pt x="60" y="23"/>
                  </a:lnTo>
                  <a:lnTo>
                    <a:pt x="23" y="24"/>
                  </a:lnTo>
                  <a:lnTo>
                    <a:pt x="0" y="44"/>
                  </a:lnTo>
                  <a:lnTo>
                    <a:pt x="24" y="115"/>
                  </a:lnTo>
                  <a:lnTo>
                    <a:pt x="43" y="122"/>
                  </a:lnTo>
                  <a:lnTo>
                    <a:pt x="43" y="122"/>
                  </a:lnTo>
                  <a:lnTo>
                    <a:pt x="53" y="135"/>
                  </a:lnTo>
                  <a:lnTo>
                    <a:pt x="63" y="144"/>
                  </a:lnTo>
                  <a:lnTo>
                    <a:pt x="67" y="147"/>
                  </a:lnTo>
                  <a:lnTo>
                    <a:pt x="70" y="147"/>
                  </a:lnTo>
                  <a:lnTo>
                    <a:pt x="70" y="147"/>
                  </a:lnTo>
                  <a:lnTo>
                    <a:pt x="105" y="144"/>
                  </a:lnTo>
                  <a:lnTo>
                    <a:pt x="135" y="140"/>
                  </a:lnTo>
                  <a:lnTo>
                    <a:pt x="141" y="107"/>
                  </a:lnTo>
                  <a:lnTo>
                    <a:pt x="142" y="105"/>
                  </a:lnTo>
                  <a:lnTo>
                    <a:pt x="142" y="105"/>
                  </a:lnTo>
                  <a:lnTo>
                    <a:pt x="141" y="10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2" y="94"/>
                  </a:lnTo>
                  <a:lnTo>
                    <a:pt x="142" y="91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39" y="88"/>
                  </a:lnTo>
                  <a:lnTo>
                    <a:pt x="137" y="87"/>
                  </a:lnTo>
                  <a:lnTo>
                    <a:pt x="134" y="87"/>
                  </a:lnTo>
                  <a:lnTo>
                    <a:pt x="132" y="85"/>
                  </a:lnTo>
                  <a:lnTo>
                    <a:pt x="132" y="85"/>
                  </a:lnTo>
                  <a:lnTo>
                    <a:pt x="132" y="77"/>
                  </a:lnTo>
                  <a:lnTo>
                    <a:pt x="132" y="71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22" y="67"/>
                  </a:lnTo>
                  <a:lnTo>
                    <a:pt x="111" y="67"/>
                  </a:lnTo>
                  <a:lnTo>
                    <a:pt x="102" y="66"/>
                  </a:lnTo>
                  <a:lnTo>
                    <a:pt x="100" y="64"/>
                  </a:lnTo>
                  <a:lnTo>
                    <a:pt x="98" y="61"/>
                  </a:lnTo>
                  <a:lnTo>
                    <a:pt x="98" y="6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CustomShape 124"/>
            <p:cNvSpPr/>
            <p:nvPr/>
          </p:nvSpPr>
          <p:spPr>
            <a:xfrm>
              <a:off x="1806480" y="3839400"/>
              <a:ext cx="175320" cy="99720"/>
            </a:xfrm>
            <a:custGeom>
              <a:avLst/>
              <a:gdLst/>
              <a:ahLst/>
              <a:rect l="l" t="t" r="r" b="b"/>
              <a:pathLst>
                <a:path w="137" h="78">
                  <a:moveTo>
                    <a:pt x="136" y="17"/>
                  </a:moveTo>
                  <a:lnTo>
                    <a:pt x="136" y="17"/>
                  </a:lnTo>
                  <a:lnTo>
                    <a:pt x="130" y="16"/>
                  </a:lnTo>
                  <a:lnTo>
                    <a:pt x="124" y="16"/>
                  </a:lnTo>
                  <a:lnTo>
                    <a:pt x="118" y="14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09" y="9"/>
                  </a:lnTo>
                  <a:lnTo>
                    <a:pt x="104" y="7"/>
                  </a:lnTo>
                  <a:lnTo>
                    <a:pt x="93" y="6"/>
                  </a:lnTo>
                  <a:lnTo>
                    <a:pt x="81" y="4"/>
                  </a:lnTo>
                  <a:lnTo>
                    <a:pt x="79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12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49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29" y="22"/>
                  </a:lnTo>
                  <a:lnTo>
                    <a:pt x="20" y="23"/>
                  </a:lnTo>
                  <a:lnTo>
                    <a:pt x="10" y="24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" y="27"/>
                  </a:lnTo>
                  <a:lnTo>
                    <a:pt x="3" y="33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5" y="43"/>
                  </a:lnTo>
                  <a:lnTo>
                    <a:pt x="8" y="43"/>
                  </a:lnTo>
                  <a:lnTo>
                    <a:pt x="10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7"/>
                  </a:lnTo>
                  <a:lnTo>
                    <a:pt x="13" y="50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9"/>
                  </a:lnTo>
                  <a:lnTo>
                    <a:pt x="13" y="61"/>
                  </a:lnTo>
                  <a:lnTo>
                    <a:pt x="46" y="53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73" y="74"/>
                  </a:lnTo>
                  <a:lnTo>
                    <a:pt x="79" y="71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7" y="64"/>
                  </a:lnTo>
                  <a:lnTo>
                    <a:pt x="87" y="60"/>
                  </a:lnTo>
                  <a:lnTo>
                    <a:pt x="89" y="56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101" y="56"/>
                  </a:lnTo>
                  <a:lnTo>
                    <a:pt x="101" y="56"/>
                  </a:lnTo>
                  <a:lnTo>
                    <a:pt x="104" y="56"/>
                  </a:lnTo>
                  <a:lnTo>
                    <a:pt x="107" y="54"/>
                  </a:lnTo>
                  <a:lnTo>
                    <a:pt x="110" y="50"/>
                  </a:lnTo>
                  <a:lnTo>
                    <a:pt x="111" y="49"/>
                  </a:lnTo>
                  <a:lnTo>
                    <a:pt x="114" y="47"/>
                  </a:lnTo>
                  <a:lnTo>
                    <a:pt x="117" y="46"/>
                  </a:lnTo>
                  <a:lnTo>
                    <a:pt x="121" y="47"/>
                  </a:lnTo>
                  <a:lnTo>
                    <a:pt x="121" y="47"/>
                  </a:lnTo>
                  <a:lnTo>
                    <a:pt x="128" y="47"/>
                  </a:lnTo>
                  <a:lnTo>
                    <a:pt x="137" y="49"/>
                  </a:lnTo>
                  <a:lnTo>
                    <a:pt x="137" y="49"/>
                  </a:lnTo>
                  <a:lnTo>
                    <a:pt x="136" y="41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1" y="33"/>
                  </a:lnTo>
                  <a:lnTo>
                    <a:pt x="128" y="27"/>
                  </a:lnTo>
                  <a:lnTo>
                    <a:pt x="128" y="26"/>
                  </a:lnTo>
                  <a:lnTo>
                    <a:pt x="130" y="23"/>
                  </a:lnTo>
                  <a:lnTo>
                    <a:pt x="131" y="20"/>
                  </a:lnTo>
                  <a:lnTo>
                    <a:pt x="136" y="17"/>
                  </a:lnTo>
                  <a:lnTo>
                    <a:pt x="136" y="1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4" name="CustomShape 125"/>
            <p:cNvSpPr/>
            <p:nvPr/>
          </p:nvSpPr>
          <p:spPr>
            <a:xfrm>
              <a:off x="1879560" y="3898440"/>
              <a:ext cx="127800" cy="125280"/>
            </a:xfrm>
            <a:custGeom>
              <a:avLst/>
              <a:gdLst/>
              <a:ahLst/>
              <a:rect l="l" t="t" r="r" b="b"/>
              <a:pathLst>
                <a:path w="100" h="98">
                  <a:moveTo>
                    <a:pt x="64" y="1"/>
                  </a:moveTo>
                  <a:lnTo>
                    <a:pt x="64" y="1"/>
                  </a:lnTo>
                  <a:lnTo>
                    <a:pt x="60" y="0"/>
                  </a:lnTo>
                  <a:lnTo>
                    <a:pt x="57" y="1"/>
                  </a:lnTo>
                  <a:lnTo>
                    <a:pt x="54" y="3"/>
                  </a:lnTo>
                  <a:lnTo>
                    <a:pt x="53" y="4"/>
                  </a:lnTo>
                  <a:lnTo>
                    <a:pt x="50" y="8"/>
                  </a:lnTo>
                  <a:lnTo>
                    <a:pt x="47" y="10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2" y="10"/>
                  </a:lnTo>
                  <a:lnTo>
                    <a:pt x="30" y="14"/>
                  </a:lnTo>
                  <a:lnTo>
                    <a:pt x="30" y="18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2" y="25"/>
                  </a:lnTo>
                  <a:lnTo>
                    <a:pt x="16" y="28"/>
                  </a:lnTo>
                  <a:lnTo>
                    <a:pt x="2" y="32"/>
                  </a:lnTo>
                  <a:lnTo>
                    <a:pt x="3" y="35"/>
                  </a:lnTo>
                  <a:lnTo>
                    <a:pt x="0" y="57"/>
                  </a:lnTo>
                  <a:lnTo>
                    <a:pt x="23" y="88"/>
                  </a:lnTo>
                  <a:lnTo>
                    <a:pt x="26" y="98"/>
                  </a:lnTo>
                  <a:lnTo>
                    <a:pt x="26" y="98"/>
                  </a:lnTo>
                  <a:lnTo>
                    <a:pt x="34" y="91"/>
                  </a:lnTo>
                  <a:lnTo>
                    <a:pt x="36" y="88"/>
                  </a:lnTo>
                  <a:lnTo>
                    <a:pt x="37" y="85"/>
                  </a:lnTo>
                  <a:lnTo>
                    <a:pt x="37" y="85"/>
                  </a:lnTo>
                  <a:lnTo>
                    <a:pt x="43" y="78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3" y="71"/>
                  </a:lnTo>
                  <a:lnTo>
                    <a:pt x="56" y="69"/>
                  </a:lnTo>
                  <a:lnTo>
                    <a:pt x="61" y="71"/>
                  </a:lnTo>
                  <a:lnTo>
                    <a:pt x="67" y="71"/>
                  </a:lnTo>
                  <a:lnTo>
                    <a:pt x="70" y="69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73" y="65"/>
                  </a:lnTo>
                  <a:lnTo>
                    <a:pt x="76" y="64"/>
                  </a:lnTo>
                  <a:lnTo>
                    <a:pt x="83" y="62"/>
                  </a:lnTo>
                  <a:lnTo>
                    <a:pt x="90" y="62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8" y="47"/>
                  </a:lnTo>
                  <a:lnTo>
                    <a:pt x="100" y="38"/>
                  </a:lnTo>
                  <a:lnTo>
                    <a:pt x="98" y="30"/>
                  </a:lnTo>
                  <a:lnTo>
                    <a:pt x="98" y="30"/>
                  </a:lnTo>
                  <a:lnTo>
                    <a:pt x="93" y="27"/>
                  </a:lnTo>
                  <a:lnTo>
                    <a:pt x="90" y="25"/>
                  </a:lnTo>
                  <a:lnTo>
                    <a:pt x="87" y="27"/>
                  </a:lnTo>
                  <a:lnTo>
                    <a:pt x="87" y="27"/>
                  </a:lnTo>
                  <a:lnTo>
                    <a:pt x="84" y="15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71" y="1"/>
                  </a:lnTo>
                  <a:lnTo>
                    <a:pt x="64" y="1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CustomShape 126"/>
            <p:cNvSpPr/>
            <p:nvPr/>
          </p:nvSpPr>
          <p:spPr>
            <a:xfrm>
              <a:off x="1913040" y="3978000"/>
              <a:ext cx="173880" cy="116280"/>
            </a:xfrm>
            <a:custGeom>
              <a:avLst/>
              <a:gdLst/>
              <a:ahLst/>
              <a:rect l="l" t="t" r="r" b="b"/>
              <a:pathLst>
                <a:path w="136" h="91">
                  <a:moveTo>
                    <a:pt x="114" y="37"/>
                  </a:moveTo>
                  <a:lnTo>
                    <a:pt x="114" y="37"/>
                  </a:lnTo>
                  <a:lnTo>
                    <a:pt x="114" y="33"/>
                  </a:lnTo>
                  <a:lnTo>
                    <a:pt x="114" y="30"/>
                  </a:lnTo>
                  <a:lnTo>
                    <a:pt x="116" y="25"/>
                  </a:lnTo>
                  <a:lnTo>
                    <a:pt x="116" y="23"/>
                  </a:lnTo>
                  <a:lnTo>
                    <a:pt x="116" y="22"/>
                  </a:lnTo>
                  <a:lnTo>
                    <a:pt x="114" y="20"/>
                  </a:lnTo>
                  <a:lnTo>
                    <a:pt x="108" y="19"/>
                  </a:lnTo>
                  <a:lnTo>
                    <a:pt x="108" y="19"/>
                  </a:lnTo>
                  <a:lnTo>
                    <a:pt x="98" y="16"/>
                  </a:lnTo>
                  <a:lnTo>
                    <a:pt x="88" y="10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4" y="0"/>
                  </a:lnTo>
                  <a:lnTo>
                    <a:pt x="57" y="0"/>
                  </a:lnTo>
                  <a:lnTo>
                    <a:pt x="50" y="2"/>
                  </a:lnTo>
                  <a:lnTo>
                    <a:pt x="47" y="3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44" y="7"/>
                  </a:lnTo>
                  <a:lnTo>
                    <a:pt x="41" y="9"/>
                  </a:lnTo>
                  <a:lnTo>
                    <a:pt x="35" y="9"/>
                  </a:lnTo>
                  <a:lnTo>
                    <a:pt x="30" y="7"/>
                  </a:lnTo>
                  <a:lnTo>
                    <a:pt x="27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17" y="1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0" y="26"/>
                  </a:lnTo>
                  <a:lnTo>
                    <a:pt x="8" y="29"/>
                  </a:lnTo>
                  <a:lnTo>
                    <a:pt x="0" y="36"/>
                  </a:lnTo>
                  <a:lnTo>
                    <a:pt x="7" y="60"/>
                  </a:lnTo>
                  <a:lnTo>
                    <a:pt x="45" y="64"/>
                  </a:lnTo>
                  <a:lnTo>
                    <a:pt x="62" y="64"/>
                  </a:lnTo>
                  <a:lnTo>
                    <a:pt x="89" y="91"/>
                  </a:lnTo>
                  <a:lnTo>
                    <a:pt x="89" y="91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105" y="84"/>
                  </a:lnTo>
                  <a:lnTo>
                    <a:pt x="125" y="80"/>
                  </a:lnTo>
                  <a:lnTo>
                    <a:pt x="125" y="80"/>
                  </a:lnTo>
                  <a:lnTo>
                    <a:pt x="126" y="79"/>
                  </a:lnTo>
                  <a:lnTo>
                    <a:pt x="128" y="76"/>
                  </a:lnTo>
                  <a:lnTo>
                    <a:pt x="131" y="67"/>
                  </a:lnTo>
                  <a:lnTo>
                    <a:pt x="136" y="44"/>
                  </a:lnTo>
                  <a:lnTo>
                    <a:pt x="136" y="44"/>
                  </a:lnTo>
                  <a:lnTo>
                    <a:pt x="122" y="43"/>
                  </a:lnTo>
                  <a:lnTo>
                    <a:pt x="118" y="42"/>
                  </a:lnTo>
                  <a:lnTo>
                    <a:pt x="114" y="37"/>
                  </a:lnTo>
                  <a:lnTo>
                    <a:pt x="114" y="3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6" name="CustomShape 127"/>
            <p:cNvSpPr/>
            <p:nvPr/>
          </p:nvSpPr>
          <p:spPr>
            <a:xfrm>
              <a:off x="2059200" y="3926880"/>
              <a:ext cx="112320" cy="117720"/>
            </a:xfrm>
            <a:custGeom>
              <a:avLst/>
              <a:gdLst/>
              <a:ahLst/>
              <a:rect l="l" t="t" r="r" b="b"/>
              <a:pathLst>
                <a:path w="88" h="92">
                  <a:moveTo>
                    <a:pt x="61" y="3"/>
                  </a:moveTo>
                  <a:lnTo>
                    <a:pt x="61" y="3"/>
                  </a:lnTo>
                  <a:lnTo>
                    <a:pt x="59" y="0"/>
                  </a:lnTo>
                  <a:lnTo>
                    <a:pt x="58" y="0"/>
                  </a:lnTo>
                  <a:lnTo>
                    <a:pt x="55" y="2"/>
                  </a:lnTo>
                  <a:lnTo>
                    <a:pt x="51" y="5"/>
                  </a:lnTo>
                  <a:lnTo>
                    <a:pt x="41" y="15"/>
                  </a:lnTo>
                  <a:lnTo>
                    <a:pt x="41" y="15"/>
                  </a:lnTo>
                  <a:lnTo>
                    <a:pt x="37" y="22"/>
                  </a:lnTo>
                  <a:lnTo>
                    <a:pt x="31" y="29"/>
                  </a:lnTo>
                  <a:lnTo>
                    <a:pt x="27" y="39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2" y="52"/>
                  </a:lnTo>
                  <a:lnTo>
                    <a:pt x="21" y="55"/>
                  </a:lnTo>
                  <a:lnTo>
                    <a:pt x="17" y="60"/>
                  </a:lnTo>
                  <a:lnTo>
                    <a:pt x="10" y="63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0" y="70"/>
                  </a:lnTo>
                  <a:lnTo>
                    <a:pt x="0" y="73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4" y="82"/>
                  </a:lnTo>
                  <a:lnTo>
                    <a:pt x="8" y="83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31" y="76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61" y="90"/>
                  </a:lnTo>
                  <a:lnTo>
                    <a:pt x="68" y="92"/>
                  </a:lnTo>
                  <a:lnTo>
                    <a:pt x="74" y="90"/>
                  </a:lnTo>
                  <a:lnTo>
                    <a:pt x="81" y="87"/>
                  </a:lnTo>
                  <a:lnTo>
                    <a:pt x="81" y="87"/>
                  </a:lnTo>
                  <a:lnTo>
                    <a:pt x="84" y="86"/>
                  </a:lnTo>
                  <a:lnTo>
                    <a:pt x="85" y="84"/>
                  </a:lnTo>
                  <a:lnTo>
                    <a:pt x="86" y="77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5" y="63"/>
                  </a:lnTo>
                  <a:lnTo>
                    <a:pt x="82" y="59"/>
                  </a:lnTo>
                  <a:lnTo>
                    <a:pt x="79" y="56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5" y="49"/>
                  </a:lnTo>
                  <a:lnTo>
                    <a:pt x="76" y="46"/>
                  </a:lnTo>
                  <a:lnTo>
                    <a:pt x="79" y="42"/>
                  </a:lnTo>
                  <a:lnTo>
                    <a:pt x="82" y="37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8" y="29"/>
                  </a:lnTo>
                  <a:lnTo>
                    <a:pt x="88" y="23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78" y="15"/>
                  </a:lnTo>
                  <a:lnTo>
                    <a:pt x="71" y="13"/>
                  </a:lnTo>
                  <a:lnTo>
                    <a:pt x="66" y="12"/>
                  </a:lnTo>
                  <a:lnTo>
                    <a:pt x="64" y="10"/>
                  </a:lnTo>
                  <a:lnTo>
                    <a:pt x="62" y="8"/>
                  </a:lnTo>
                  <a:lnTo>
                    <a:pt x="61" y="3"/>
                  </a:lnTo>
                  <a:lnTo>
                    <a:pt x="61" y="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CustomShape 128"/>
            <p:cNvSpPr/>
            <p:nvPr/>
          </p:nvSpPr>
          <p:spPr>
            <a:xfrm>
              <a:off x="2000160" y="3926880"/>
              <a:ext cx="99720" cy="83160"/>
            </a:xfrm>
            <a:custGeom>
              <a:avLst/>
              <a:gdLst/>
              <a:ahLst/>
              <a:rect l="l" t="t" r="r" b="b"/>
              <a:pathLst>
                <a:path w="78" h="65">
                  <a:moveTo>
                    <a:pt x="50" y="5"/>
                  </a:moveTo>
                  <a:lnTo>
                    <a:pt x="50" y="5"/>
                  </a:lnTo>
                  <a:lnTo>
                    <a:pt x="47" y="2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0" y="2"/>
                  </a:lnTo>
                  <a:lnTo>
                    <a:pt x="36" y="5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0" y="10"/>
                  </a:lnTo>
                  <a:lnTo>
                    <a:pt x="26" y="12"/>
                  </a:lnTo>
                  <a:lnTo>
                    <a:pt x="19" y="10"/>
                  </a:lnTo>
                  <a:lnTo>
                    <a:pt x="12" y="8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15"/>
                  </a:lnTo>
                  <a:lnTo>
                    <a:pt x="4" y="25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0" y="46"/>
                  </a:lnTo>
                  <a:lnTo>
                    <a:pt x="20" y="50"/>
                  </a:lnTo>
                  <a:lnTo>
                    <a:pt x="30" y="56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7" y="62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5"/>
                  </a:lnTo>
                  <a:lnTo>
                    <a:pt x="56" y="63"/>
                  </a:lnTo>
                  <a:lnTo>
                    <a:pt x="63" y="60"/>
                  </a:lnTo>
                  <a:lnTo>
                    <a:pt x="67" y="55"/>
                  </a:lnTo>
                  <a:lnTo>
                    <a:pt x="68" y="52"/>
                  </a:lnTo>
                  <a:lnTo>
                    <a:pt x="70" y="47"/>
                  </a:lnTo>
                  <a:lnTo>
                    <a:pt x="70" y="47"/>
                  </a:lnTo>
                  <a:lnTo>
                    <a:pt x="73" y="37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0" y="23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0" y="5"/>
                  </a:lnTo>
                  <a:lnTo>
                    <a:pt x="50" y="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CustomShape 129"/>
            <p:cNvSpPr/>
            <p:nvPr/>
          </p:nvSpPr>
          <p:spPr>
            <a:xfrm>
              <a:off x="2046240" y="3865320"/>
              <a:ext cx="86760" cy="98280"/>
            </a:xfrm>
            <a:custGeom>
              <a:avLst/>
              <a:gdLst/>
              <a:ahLst/>
              <a:rect l="l" t="t" r="r" b="b"/>
              <a:pathLst>
                <a:path w="68" h="77">
                  <a:moveTo>
                    <a:pt x="38" y="0"/>
                  </a:moveTo>
                  <a:lnTo>
                    <a:pt x="38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8" y="3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3"/>
                  </a:lnTo>
                  <a:lnTo>
                    <a:pt x="1" y="2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8"/>
                  </a:lnTo>
                  <a:lnTo>
                    <a:pt x="14" y="53"/>
                  </a:lnTo>
                  <a:lnTo>
                    <a:pt x="14" y="53"/>
                  </a:lnTo>
                  <a:lnTo>
                    <a:pt x="20" y="61"/>
                  </a:lnTo>
                  <a:lnTo>
                    <a:pt x="22" y="66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34" y="71"/>
                  </a:lnTo>
                  <a:lnTo>
                    <a:pt x="42" y="77"/>
                  </a:lnTo>
                  <a:lnTo>
                    <a:pt x="42" y="77"/>
                  </a:lnTo>
                  <a:lnTo>
                    <a:pt x="51" y="63"/>
                  </a:lnTo>
                  <a:lnTo>
                    <a:pt x="51" y="63"/>
                  </a:lnTo>
                  <a:lnTo>
                    <a:pt x="58" y="56"/>
                  </a:lnTo>
                  <a:lnTo>
                    <a:pt x="62" y="51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7" y="43"/>
                  </a:lnTo>
                  <a:lnTo>
                    <a:pt x="62" y="36"/>
                  </a:lnTo>
                  <a:lnTo>
                    <a:pt x="52" y="24"/>
                  </a:lnTo>
                  <a:lnTo>
                    <a:pt x="44" y="13"/>
                  </a:lnTo>
                  <a:lnTo>
                    <a:pt x="40" y="6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CustomShape 130"/>
            <p:cNvSpPr/>
            <p:nvPr/>
          </p:nvSpPr>
          <p:spPr>
            <a:xfrm>
              <a:off x="1981080" y="3874320"/>
              <a:ext cx="70200" cy="67680"/>
            </a:xfrm>
            <a:custGeom>
              <a:avLst/>
              <a:gdLst/>
              <a:ahLst/>
              <a:rect l="l" t="t" r="r" b="b"/>
              <a:pathLst>
                <a:path w="55" h="53">
                  <a:moveTo>
                    <a:pt x="32" y="16"/>
                  </a:moveTo>
                  <a:lnTo>
                    <a:pt x="32" y="16"/>
                  </a:lnTo>
                  <a:lnTo>
                    <a:pt x="32" y="19"/>
                  </a:lnTo>
                  <a:lnTo>
                    <a:pt x="29" y="20"/>
                  </a:lnTo>
                  <a:lnTo>
                    <a:pt x="27" y="20"/>
                  </a:lnTo>
                  <a:lnTo>
                    <a:pt x="24" y="17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1" y="19"/>
                  </a:lnTo>
                  <a:lnTo>
                    <a:pt x="4" y="3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1" y="44"/>
                  </a:lnTo>
                  <a:lnTo>
                    <a:pt x="14" y="46"/>
                  </a:lnTo>
                  <a:lnTo>
                    <a:pt x="19" y="49"/>
                  </a:lnTo>
                  <a:lnTo>
                    <a:pt x="19" y="49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27" y="49"/>
                  </a:lnTo>
                  <a:lnTo>
                    <a:pt x="34" y="51"/>
                  </a:lnTo>
                  <a:lnTo>
                    <a:pt x="41" y="53"/>
                  </a:lnTo>
                  <a:lnTo>
                    <a:pt x="45" y="51"/>
                  </a:lnTo>
                  <a:lnTo>
                    <a:pt x="48" y="50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2" y="22"/>
                  </a:lnTo>
                  <a:lnTo>
                    <a:pt x="51" y="1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4" y="2"/>
                  </a:lnTo>
                  <a:lnTo>
                    <a:pt x="38" y="4"/>
                  </a:lnTo>
                  <a:lnTo>
                    <a:pt x="35" y="9"/>
                  </a:lnTo>
                  <a:lnTo>
                    <a:pt x="32" y="16"/>
                  </a:lnTo>
                  <a:lnTo>
                    <a:pt x="32" y="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CustomShape 131"/>
            <p:cNvSpPr/>
            <p:nvPr/>
          </p:nvSpPr>
          <p:spPr>
            <a:xfrm>
              <a:off x="2025720" y="3708720"/>
              <a:ext cx="123840" cy="152280"/>
            </a:xfrm>
            <a:custGeom>
              <a:avLst/>
              <a:gdLst/>
              <a:ahLst/>
              <a:rect l="l" t="t" r="r" b="b"/>
              <a:pathLst>
                <a:path w="97" h="119">
                  <a:moveTo>
                    <a:pt x="61" y="1"/>
                  </a:moveTo>
                  <a:lnTo>
                    <a:pt x="61" y="1"/>
                  </a:lnTo>
                  <a:lnTo>
                    <a:pt x="53" y="0"/>
                  </a:lnTo>
                  <a:lnTo>
                    <a:pt x="46" y="1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24" y="8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7" y="17"/>
                  </a:lnTo>
                  <a:lnTo>
                    <a:pt x="16" y="20"/>
                  </a:lnTo>
                  <a:lnTo>
                    <a:pt x="13" y="21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27"/>
                  </a:lnTo>
                  <a:lnTo>
                    <a:pt x="3" y="3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9" y="58"/>
                  </a:lnTo>
                  <a:lnTo>
                    <a:pt x="17" y="60"/>
                  </a:lnTo>
                  <a:lnTo>
                    <a:pt x="26" y="61"/>
                  </a:lnTo>
                  <a:lnTo>
                    <a:pt x="34" y="65"/>
                  </a:lnTo>
                  <a:lnTo>
                    <a:pt x="34" y="65"/>
                  </a:lnTo>
                  <a:lnTo>
                    <a:pt x="38" y="67"/>
                  </a:lnTo>
                  <a:lnTo>
                    <a:pt x="43" y="67"/>
                  </a:lnTo>
                  <a:lnTo>
                    <a:pt x="51" y="64"/>
                  </a:lnTo>
                  <a:lnTo>
                    <a:pt x="56" y="64"/>
                  </a:lnTo>
                  <a:lnTo>
                    <a:pt x="60" y="65"/>
                  </a:lnTo>
                  <a:lnTo>
                    <a:pt x="64" y="68"/>
                  </a:lnTo>
                  <a:lnTo>
                    <a:pt x="67" y="72"/>
                  </a:lnTo>
                  <a:lnTo>
                    <a:pt x="67" y="72"/>
                  </a:lnTo>
                  <a:lnTo>
                    <a:pt x="67" y="77"/>
                  </a:lnTo>
                  <a:lnTo>
                    <a:pt x="67" y="81"/>
                  </a:lnTo>
                  <a:lnTo>
                    <a:pt x="65" y="91"/>
                  </a:lnTo>
                  <a:lnTo>
                    <a:pt x="63" y="101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67" y="109"/>
                  </a:lnTo>
                  <a:lnTo>
                    <a:pt x="71" y="109"/>
                  </a:lnTo>
                  <a:lnTo>
                    <a:pt x="80" y="115"/>
                  </a:lnTo>
                  <a:lnTo>
                    <a:pt x="84" y="118"/>
                  </a:lnTo>
                  <a:lnTo>
                    <a:pt x="88" y="119"/>
                  </a:lnTo>
                  <a:lnTo>
                    <a:pt x="92" y="118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4" y="111"/>
                  </a:lnTo>
                  <a:lnTo>
                    <a:pt x="92" y="105"/>
                  </a:lnTo>
                  <a:lnTo>
                    <a:pt x="92" y="105"/>
                  </a:lnTo>
                  <a:lnTo>
                    <a:pt x="91" y="99"/>
                  </a:lnTo>
                  <a:lnTo>
                    <a:pt x="92" y="95"/>
                  </a:lnTo>
                  <a:lnTo>
                    <a:pt x="94" y="92"/>
                  </a:lnTo>
                  <a:lnTo>
                    <a:pt x="95" y="87"/>
                  </a:lnTo>
                  <a:lnTo>
                    <a:pt x="95" y="87"/>
                  </a:lnTo>
                  <a:lnTo>
                    <a:pt x="91" y="84"/>
                  </a:lnTo>
                  <a:lnTo>
                    <a:pt x="81" y="78"/>
                  </a:lnTo>
                  <a:lnTo>
                    <a:pt x="78" y="75"/>
                  </a:lnTo>
                  <a:lnTo>
                    <a:pt x="75" y="72"/>
                  </a:lnTo>
                  <a:lnTo>
                    <a:pt x="77" y="69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5" y="65"/>
                  </a:lnTo>
                  <a:lnTo>
                    <a:pt x="88" y="64"/>
                  </a:lnTo>
                  <a:lnTo>
                    <a:pt x="88" y="62"/>
                  </a:lnTo>
                  <a:lnTo>
                    <a:pt x="87" y="61"/>
                  </a:lnTo>
                  <a:lnTo>
                    <a:pt x="81" y="57"/>
                  </a:lnTo>
                  <a:lnTo>
                    <a:pt x="78" y="54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77" y="48"/>
                  </a:lnTo>
                  <a:lnTo>
                    <a:pt x="78" y="47"/>
                  </a:lnTo>
                  <a:lnTo>
                    <a:pt x="81" y="41"/>
                  </a:lnTo>
                  <a:lnTo>
                    <a:pt x="84" y="35"/>
                  </a:lnTo>
                  <a:lnTo>
                    <a:pt x="84" y="32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0" y="21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68" y="7"/>
                  </a:lnTo>
                  <a:lnTo>
                    <a:pt x="65" y="3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CustomShape 132"/>
            <p:cNvSpPr/>
            <p:nvPr/>
          </p:nvSpPr>
          <p:spPr>
            <a:xfrm>
              <a:off x="2132280" y="3854880"/>
              <a:ext cx="62280" cy="35640"/>
            </a:xfrm>
            <a:custGeom>
              <a:avLst/>
              <a:gdLst/>
              <a:ahLst/>
              <a:rect l="l" t="t" r="r" b="b"/>
              <a:pathLst>
                <a:path w="49" h="28">
                  <a:moveTo>
                    <a:pt x="46" y="22"/>
                  </a:moveTo>
                  <a:lnTo>
                    <a:pt x="46" y="22"/>
                  </a:lnTo>
                  <a:lnTo>
                    <a:pt x="39" y="19"/>
                  </a:lnTo>
                  <a:lnTo>
                    <a:pt x="34" y="17"/>
                  </a:lnTo>
                  <a:lnTo>
                    <a:pt x="27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5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17" y="24"/>
                  </a:lnTo>
                  <a:lnTo>
                    <a:pt x="22" y="25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31" y="27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42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6" y="22"/>
                  </a:lnTo>
                  <a:lnTo>
                    <a:pt x="46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CustomShape 133"/>
            <p:cNvSpPr/>
            <p:nvPr/>
          </p:nvSpPr>
          <p:spPr>
            <a:xfrm>
              <a:off x="2016720" y="3781800"/>
              <a:ext cx="94680" cy="86760"/>
            </a:xfrm>
            <a:custGeom>
              <a:avLst/>
              <a:gdLst/>
              <a:ahLst/>
              <a:rect l="l" t="t" r="r" b="b"/>
              <a:pathLst>
                <a:path w="74" h="68">
                  <a:moveTo>
                    <a:pt x="20" y="30"/>
                  </a:moveTo>
                  <a:lnTo>
                    <a:pt x="20" y="30"/>
                  </a:lnTo>
                  <a:lnTo>
                    <a:pt x="26" y="28"/>
                  </a:lnTo>
                  <a:lnTo>
                    <a:pt x="30" y="28"/>
                  </a:lnTo>
                  <a:lnTo>
                    <a:pt x="33" y="30"/>
                  </a:lnTo>
                  <a:lnTo>
                    <a:pt x="34" y="31"/>
                  </a:lnTo>
                  <a:lnTo>
                    <a:pt x="34" y="34"/>
                  </a:lnTo>
                  <a:lnTo>
                    <a:pt x="34" y="37"/>
                  </a:lnTo>
                  <a:lnTo>
                    <a:pt x="31" y="41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1" y="49"/>
                  </a:lnTo>
                  <a:lnTo>
                    <a:pt x="20" y="55"/>
                  </a:lnTo>
                  <a:lnTo>
                    <a:pt x="20" y="61"/>
                  </a:lnTo>
                  <a:lnTo>
                    <a:pt x="23" y="67"/>
                  </a:lnTo>
                  <a:lnTo>
                    <a:pt x="23" y="67"/>
                  </a:lnTo>
                  <a:lnTo>
                    <a:pt x="27" y="68"/>
                  </a:lnTo>
                  <a:lnTo>
                    <a:pt x="31" y="68"/>
                  </a:lnTo>
                  <a:lnTo>
                    <a:pt x="41" y="67"/>
                  </a:lnTo>
                  <a:lnTo>
                    <a:pt x="51" y="65"/>
                  </a:lnTo>
                  <a:lnTo>
                    <a:pt x="60" y="65"/>
                  </a:lnTo>
                  <a:lnTo>
                    <a:pt x="60" y="65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70" y="44"/>
                  </a:lnTo>
                  <a:lnTo>
                    <a:pt x="72" y="34"/>
                  </a:lnTo>
                  <a:lnTo>
                    <a:pt x="74" y="24"/>
                  </a:lnTo>
                  <a:lnTo>
                    <a:pt x="74" y="20"/>
                  </a:lnTo>
                  <a:lnTo>
                    <a:pt x="74" y="15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8"/>
                  </a:lnTo>
                  <a:lnTo>
                    <a:pt x="63" y="7"/>
                  </a:lnTo>
                  <a:lnTo>
                    <a:pt x="58" y="7"/>
                  </a:lnTo>
                  <a:lnTo>
                    <a:pt x="50" y="10"/>
                  </a:lnTo>
                  <a:lnTo>
                    <a:pt x="45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3" y="4"/>
                  </a:lnTo>
                  <a:lnTo>
                    <a:pt x="24" y="3"/>
                  </a:lnTo>
                  <a:lnTo>
                    <a:pt x="16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" y="11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7"/>
                  </a:lnTo>
                  <a:lnTo>
                    <a:pt x="6" y="30"/>
                  </a:lnTo>
                  <a:lnTo>
                    <a:pt x="11" y="31"/>
                  </a:lnTo>
                  <a:lnTo>
                    <a:pt x="20" y="30"/>
                  </a:lnTo>
                  <a:lnTo>
                    <a:pt x="20" y="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3" name="CustomShape 134"/>
            <p:cNvSpPr/>
            <p:nvPr/>
          </p:nvSpPr>
          <p:spPr>
            <a:xfrm>
              <a:off x="2050200" y="3639240"/>
              <a:ext cx="88200" cy="86760"/>
            </a:xfrm>
            <a:custGeom>
              <a:avLst/>
              <a:gdLst/>
              <a:ahLst/>
              <a:rect l="l" t="t" r="r" b="b"/>
              <a:pathLst>
                <a:path w="69" h="68">
                  <a:moveTo>
                    <a:pt x="61" y="21"/>
                  </a:moveTo>
                  <a:lnTo>
                    <a:pt x="61" y="21"/>
                  </a:lnTo>
                  <a:lnTo>
                    <a:pt x="58" y="15"/>
                  </a:lnTo>
                  <a:lnTo>
                    <a:pt x="52" y="10"/>
                  </a:lnTo>
                  <a:lnTo>
                    <a:pt x="45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34" y="1"/>
                  </a:lnTo>
                  <a:lnTo>
                    <a:pt x="27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5"/>
                  </a:lnTo>
                  <a:lnTo>
                    <a:pt x="7" y="8"/>
                  </a:lnTo>
                  <a:lnTo>
                    <a:pt x="11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9" y="13"/>
                  </a:lnTo>
                  <a:lnTo>
                    <a:pt x="22" y="17"/>
                  </a:lnTo>
                  <a:lnTo>
                    <a:pt x="25" y="21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35" y="25"/>
                  </a:lnTo>
                  <a:lnTo>
                    <a:pt x="41" y="25"/>
                  </a:lnTo>
                  <a:lnTo>
                    <a:pt x="42" y="25"/>
                  </a:lnTo>
                  <a:lnTo>
                    <a:pt x="44" y="2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38"/>
                  </a:lnTo>
                  <a:lnTo>
                    <a:pt x="39" y="44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61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69" y="64"/>
                  </a:lnTo>
                  <a:lnTo>
                    <a:pt x="69" y="64"/>
                  </a:lnTo>
                  <a:lnTo>
                    <a:pt x="61" y="21"/>
                  </a:lnTo>
                  <a:lnTo>
                    <a:pt x="61" y="2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4" name="CustomShape 135"/>
            <p:cNvSpPr/>
            <p:nvPr/>
          </p:nvSpPr>
          <p:spPr>
            <a:xfrm>
              <a:off x="1847520" y="3680280"/>
              <a:ext cx="70200" cy="63720"/>
            </a:xfrm>
            <a:custGeom>
              <a:avLst/>
              <a:gdLst/>
              <a:ahLst/>
              <a:rect l="l" t="t" r="r" b="b"/>
              <a:pathLst>
                <a:path w="55" h="50">
                  <a:moveTo>
                    <a:pt x="51" y="13"/>
                  </a:moveTo>
                  <a:lnTo>
                    <a:pt x="51" y="13"/>
                  </a:lnTo>
                  <a:lnTo>
                    <a:pt x="55" y="10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49" y="3"/>
                  </a:lnTo>
                  <a:lnTo>
                    <a:pt x="44" y="3"/>
                  </a:lnTo>
                  <a:lnTo>
                    <a:pt x="34" y="3"/>
                  </a:lnTo>
                  <a:lnTo>
                    <a:pt x="22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5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6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1" y="22"/>
                  </a:lnTo>
                  <a:lnTo>
                    <a:pt x="22" y="23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7"/>
                  </a:lnTo>
                  <a:lnTo>
                    <a:pt x="20" y="30"/>
                  </a:lnTo>
                  <a:lnTo>
                    <a:pt x="22" y="33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1" y="37"/>
                  </a:lnTo>
                  <a:lnTo>
                    <a:pt x="32" y="39"/>
                  </a:lnTo>
                  <a:lnTo>
                    <a:pt x="34" y="43"/>
                  </a:lnTo>
                  <a:lnTo>
                    <a:pt x="35" y="46"/>
                  </a:lnTo>
                  <a:lnTo>
                    <a:pt x="37" y="47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47" y="50"/>
                  </a:lnTo>
                  <a:lnTo>
                    <a:pt x="55" y="50"/>
                  </a:lnTo>
                  <a:lnTo>
                    <a:pt x="55" y="50"/>
                  </a:lnTo>
                  <a:lnTo>
                    <a:pt x="51" y="27"/>
                  </a:lnTo>
                  <a:lnTo>
                    <a:pt x="51" y="18"/>
                  </a:lnTo>
                  <a:lnTo>
                    <a:pt x="51" y="13"/>
                  </a:lnTo>
                  <a:lnTo>
                    <a:pt x="51" y="1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5" name="CustomShape 136"/>
            <p:cNvSpPr/>
            <p:nvPr/>
          </p:nvSpPr>
          <p:spPr>
            <a:xfrm>
              <a:off x="1913040" y="3639240"/>
              <a:ext cx="67680" cy="107280"/>
            </a:xfrm>
            <a:custGeom>
              <a:avLst/>
              <a:gdLst/>
              <a:ahLst/>
              <a:rect l="l" t="t" r="r" b="b"/>
              <a:pathLst>
                <a:path w="53" h="84">
                  <a:moveTo>
                    <a:pt x="51" y="35"/>
                  </a:moveTo>
                  <a:lnTo>
                    <a:pt x="51" y="35"/>
                  </a:lnTo>
                  <a:lnTo>
                    <a:pt x="50" y="30"/>
                  </a:lnTo>
                  <a:lnTo>
                    <a:pt x="51" y="2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1" y="4"/>
                  </a:lnTo>
                  <a:lnTo>
                    <a:pt x="18" y="7"/>
                  </a:lnTo>
                  <a:lnTo>
                    <a:pt x="18" y="10"/>
                  </a:lnTo>
                  <a:lnTo>
                    <a:pt x="18" y="13"/>
                  </a:lnTo>
                  <a:lnTo>
                    <a:pt x="18" y="18"/>
                  </a:lnTo>
                  <a:lnTo>
                    <a:pt x="17" y="22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8" y="31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50"/>
                  </a:lnTo>
                  <a:lnTo>
                    <a:pt x="0" y="59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10" y="82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17" y="82"/>
                  </a:lnTo>
                  <a:lnTo>
                    <a:pt x="23" y="81"/>
                  </a:lnTo>
                  <a:lnTo>
                    <a:pt x="27" y="79"/>
                  </a:lnTo>
                  <a:lnTo>
                    <a:pt x="31" y="81"/>
                  </a:lnTo>
                  <a:lnTo>
                    <a:pt x="31" y="81"/>
                  </a:lnTo>
                  <a:lnTo>
                    <a:pt x="34" y="81"/>
                  </a:lnTo>
                  <a:lnTo>
                    <a:pt x="37" y="79"/>
                  </a:lnTo>
                  <a:lnTo>
                    <a:pt x="43" y="75"/>
                  </a:lnTo>
                  <a:lnTo>
                    <a:pt x="51" y="64"/>
                  </a:lnTo>
                  <a:lnTo>
                    <a:pt x="51" y="64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7" y="47"/>
                  </a:lnTo>
                  <a:lnTo>
                    <a:pt x="50" y="42"/>
                  </a:lnTo>
                  <a:lnTo>
                    <a:pt x="51" y="40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51" y="3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6" name="CustomShape 137"/>
            <p:cNvSpPr/>
            <p:nvPr/>
          </p:nvSpPr>
          <p:spPr>
            <a:xfrm>
              <a:off x="1743840" y="3759840"/>
              <a:ext cx="181800" cy="110160"/>
            </a:xfrm>
            <a:custGeom>
              <a:avLst/>
              <a:gdLst/>
              <a:ahLst/>
              <a:rect l="l" t="t" r="r" b="b"/>
              <a:pathLst>
                <a:path w="142" h="86">
                  <a:moveTo>
                    <a:pt x="128" y="28"/>
                  </a:moveTo>
                  <a:lnTo>
                    <a:pt x="128" y="28"/>
                  </a:lnTo>
                  <a:lnTo>
                    <a:pt x="130" y="20"/>
                  </a:lnTo>
                  <a:lnTo>
                    <a:pt x="133" y="15"/>
                  </a:lnTo>
                  <a:lnTo>
                    <a:pt x="136" y="12"/>
                  </a:lnTo>
                  <a:lnTo>
                    <a:pt x="136" y="12"/>
                  </a:lnTo>
                  <a:lnTo>
                    <a:pt x="139" y="10"/>
                  </a:lnTo>
                  <a:lnTo>
                    <a:pt x="140" y="7"/>
                  </a:lnTo>
                  <a:lnTo>
                    <a:pt x="140" y="7"/>
                  </a:lnTo>
                  <a:lnTo>
                    <a:pt x="142" y="5"/>
                  </a:lnTo>
                  <a:lnTo>
                    <a:pt x="142" y="5"/>
                  </a:lnTo>
                  <a:lnTo>
                    <a:pt x="136" y="1"/>
                  </a:lnTo>
                  <a:lnTo>
                    <a:pt x="136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9" y="0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72" y="4"/>
                  </a:lnTo>
                  <a:lnTo>
                    <a:pt x="65" y="5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4" y="14"/>
                  </a:lnTo>
                  <a:lnTo>
                    <a:pt x="47" y="15"/>
                  </a:lnTo>
                  <a:lnTo>
                    <a:pt x="39" y="17"/>
                  </a:lnTo>
                  <a:lnTo>
                    <a:pt x="31" y="17"/>
                  </a:lnTo>
                  <a:lnTo>
                    <a:pt x="14" y="15"/>
                  </a:lnTo>
                  <a:lnTo>
                    <a:pt x="5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5" y="22"/>
                  </a:lnTo>
                  <a:lnTo>
                    <a:pt x="10" y="28"/>
                  </a:lnTo>
                  <a:lnTo>
                    <a:pt x="14" y="32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2" y="39"/>
                  </a:lnTo>
                  <a:lnTo>
                    <a:pt x="22" y="44"/>
                  </a:lnTo>
                  <a:lnTo>
                    <a:pt x="21" y="55"/>
                  </a:lnTo>
                  <a:lnTo>
                    <a:pt x="18" y="69"/>
                  </a:lnTo>
                  <a:lnTo>
                    <a:pt x="18" y="75"/>
                  </a:lnTo>
                  <a:lnTo>
                    <a:pt x="18" y="79"/>
                  </a:lnTo>
                  <a:lnTo>
                    <a:pt x="18" y="79"/>
                  </a:lnTo>
                  <a:lnTo>
                    <a:pt x="20" y="82"/>
                  </a:lnTo>
                  <a:lnTo>
                    <a:pt x="22" y="84"/>
                  </a:lnTo>
                  <a:lnTo>
                    <a:pt x="31" y="85"/>
                  </a:lnTo>
                  <a:lnTo>
                    <a:pt x="42" y="85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62" y="85"/>
                  </a:lnTo>
                  <a:lnTo>
                    <a:pt x="71" y="85"/>
                  </a:lnTo>
                  <a:lnTo>
                    <a:pt x="79" y="84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98" y="81"/>
                  </a:lnTo>
                  <a:lnTo>
                    <a:pt x="106" y="78"/>
                  </a:lnTo>
                  <a:lnTo>
                    <a:pt x="106" y="78"/>
                  </a:lnTo>
                  <a:lnTo>
                    <a:pt x="112" y="74"/>
                  </a:lnTo>
                  <a:lnTo>
                    <a:pt x="116" y="69"/>
                  </a:lnTo>
                  <a:lnTo>
                    <a:pt x="125" y="62"/>
                  </a:lnTo>
                  <a:lnTo>
                    <a:pt x="125" y="62"/>
                  </a:lnTo>
                  <a:lnTo>
                    <a:pt x="128" y="54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29" y="41"/>
                  </a:lnTo>
                  <a:lnTo>
                    <a:pt x="129" y="37"/>
                  </a:lnTo>
                  <a:lnTo>
                    <a:pt x="128" y="32"/>
                  </a:lnTo>
                  <a:lnTo>
                    <a:pt x="128" y="28"/>
                  </a:lnTo>
                  <a:lnTo>
                    <a:pt x="128" y="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CustomShape 138"/>
            <p:cNvSpPr/>
            <p:nvPr/>
          </p:nvSpPr>
          <p:spPr>
            <a:xfrm>
              <a:off x="1904040" y="3766320"/>
              <a:ext cx="100800" cy="94680"/>
            </a:xfrm>
            <a:custGeom>
              <a:avLst/>
              <a:gdLst/>
              <a:ahLst/>
              <a:rect l="l" t="t" r="r" b="b"/>
              <a:pathLst>
                <a:path w="79" h="74">
                  <a:moveTo>
                    <a:pt x="58" y="29"/>
                  </a:moveTo>
                  <a:lnTo>
                    <a:pt x="58" y="29"/>
                  </a:lnTo>
                  <a:lnTo>
                    <a:pt x="52" y="26"/>
                  </a:lnTo>
                  <a:lnTo>
                    <a:pt x="48" y="23"/>
                  </a:lnTo>
                  <a:lnTo>
                    <a:pt x="42" y="17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1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8" y="10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8" y="10"/>
                  </a:lnTo>
                  <a:lnTo>
                    <a:pt x="5" y="15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7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3" y="49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3" y="59"/>
                  </a:lnTo>
                  <a:lnTo>
                    <a:pt x="5" y="61"/>
                  </a:lnTo>
                  <a:lnTo>
                    <a:pt x="17" y="63"/>
                  </a:lnTo>
                  <a:lnTo>
                    <a:pt x="28" y="64"/>
                  </a:lnTo>
                  <a:lnTo>
                    <a:pt x="33" y="66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42" y="71"/>
                  </a:lnTo>
                  <a:lnTo>
                    <a:pt x="48" y="73"/>
                  </a:lnTo>
                  <a:lnTo>
                    <a:pt x="54" y="73"/>
                  </a:lnTo>
                  <a:lnTo>
                    <a:pt x="60" y="74"/>
                  </a:lnTo>
                  <a:lnTo>
                    <a:pt x="60" y="74"/>
                  </a:lnTo>
                  <a:lnTo>
                    <a:pt x="65" y="73"/>
                  </a:lnTo>
                  <a:lnTo>
                    <a:pt x="69" y="67"/>
                  </a:lnTo>
                  <a:lnTo>
                    <a:pt x="72" y="61"/>
                  </a:lnTo>
                  <a:lnTo>
                    <a:pt x="74" y="56"/>
                  </a:lnTo>
                  <a:lnTo>
                    <a:pt x="75" y="40"/>
                  </a:lnTo>
                  <a:lnTo>
                    <a:pt x="77" y="34"/>
                  </a:lnTo>
                  <a:lnTo>
                    <a:pt x="79" y="29"/>
                  </a:lnTo>
                  <a:lnTo>
                    <a:pt x="79" y="29"/>
                  </a:lnTo>
                  <a:lnTo>
                    <a:pt x="74" y="27"/>
                  </a:lnTo>
                  <a:lnTo>
                    <a:pt x="69" y="27"/>
                  </a:lnTo>
                  <a:lnTo>
                    <a:pt x="64" y="29"/>
                  </a:lnTo>
                  <a:lnTo>
                    <a:pt x="58" y="29"/>
                  </a:lnTo>
                  <a:lnTo>
                    <a:pt x="58" y="2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CustomShape 139"/>
            <p:cNvSpPr/>
            <p:nvPr/>
          </p:nvSpPr>
          <p:spPr>
            <a:xfrm>
              <a:off x="851400" y="3520080"/>
              <a:ext cx="1175040" cy="1308600"/>
            </a:xfrm>
            <a:custGeom>
              <a:avLst/>
              <a:gdLst/>
              <a:ahLst/>
              <a:rect l="l" t="t" r="r" b="b"/>
              <a:pathLst>
                <a:path w="917" h="1020">
                  <a:moveTo>
                    <a:pt x="873" y="421"/>
                  </a:moveTo>
                  <a:lnTo>
                    <a:pt x="835" y="417"/>
                  </a:lnTo>
                  <a:lnTo>
                    <a:pt x="825" y="383"/>
                  </a:lnTo>
                  <a:lnTo>
                    <a:pt x="802" y="352"/>
                  </a:lnTo>
                  <a:lnTo>
                    <a:pt x="805" y="330"/>
                  </a:lnTo>
                  <a:lnTo>
                    <a:pt x="791" y="302"/>
                  </a:lnTo>
                  <a:lnTo>
                    <a:pt x="757" y="312"/>
                  </a:lnTo>
                  <a:lnTo>
                    <a:pt x="751" y="345"/>
                  </a:lnTo>
                  <a:lnTo>
                    <a:pt x="751" y="345"/>
                  </a:lnTo>
                  <a:lnTo>
                    <a:pt x="721" y="349"/>
                  </a:lnTo>
                  <a:lnTo>
                    <a:pt x="686" y="352"/>
                  </a:lnTo>
                  <a:lnTo>
                    <a:pt x="686" y="352"/>
                  </a:lnTo>
                  <a:lnTo>
                    <a:pt x="683" y="352"/>
                  </a:lnTo>
                  <a:lnTo>
                    <a:pt x="679" y="349"/>
                  </a:lnTo>
                  <a:lnTo>
                    <a:pt x="669" y="340"/>
                  </a:lnTo>
                  <a:lnTo>
                    <a:pt x="659" y="327"/>
                  </a:lnTo>
                  <a:lnTo>
                    <a:pt x="640" y="320"/>
                  </a:lnTo>
                  <a:lnTo>
                    <a:pt x="616" y="249"/>
                  </a:lnTo>
                  <a:lnTo>
                    <a:pt x="639" y="229"/>
                  </a:lnTo>
                  <a:lnTo>
                    <a:pt x="676" y="228"/>
                  </a:lnTo>
                  <a:lnTo>
                    <a:pt x="676" y="228"/>
                  </a:lnTo>
                  <a:lnTo>
                    <a:pt x="680" y="219"/>
                  </a:lnTo>
                  <a:lnTo>
                    <a:pt x="681" y="215"/>
                  </a:lnTo>
                  <a:lnTo>
                    <a:pt x="680" y="209"/>
                  </a:lnTo>
                  <a:lnTo>
                    <a:pt x="676" y="202"/>
                  </a:lnTo>
                  <a:lnTo>
                    <a:pt x="676" y="202"/>
                  </a:lnTo>
                  <a:lnTo>
                    <a:pt x="672" y="195"/>
                  </a:lnTo>
                  <a:lnTo>
                    <a:pt x="669" y="188"/>
                  </a:lnTo>
                  <a:lnTo>
                    <a:pt x="669" y="184"/>
                  </a:lnTo>
                  <a:lnTo>
                    <a:pt x="669" y="181"/>
                  </a:lnTo>
                  <a:lnTo>
                    <a:pt x="672" y="178"/>
                  </a:lnTo>
                  <a:lnTo>
                    <a:pt x="676" y="175"/>
                  </a:lnTo>
                  <a:lnTo>
                    <a:pt x="676" y="175"/>
                  </a:lnTo>
                  <a:lnTo>
                    <a:pt x="680" y="174"/>
                  </a:lnTo>
                  <a:lnTo>
                    <a:pt x="686" y="172"/>
                  </a:lnTo>
                  <a:lnTo>
                    <a:pt x="697" y="175"/>
                  </a:lnTo>
                  <a:lnTo>
                    <a:pt x="708" y="179"/>
                  </a:lnTo>
                  <a:lnTo>
                    <a:pt x="714" y="179"/>
                  </a:lnTo>
                  <a:lnTo>
                    <a:pt x="720" y="179"/>
                  </a:lnTo>
                  <a:lnTo>
                    <a:pt x="720" y="179"/>
                  </a:lnTo>
                  <a:lnTo>
                    <a:pt x="726" y="177"/>
                  </a:lnTo>
                  <a:lnTo>
                    <a:pt x="731" y="175"/>
                  </a:lnTo>
                  <a:lnTo>
                    <a:pt x="740" y="168"/>
                  </a:lnTo>
                  <a:lnTo>
                    <a:pt x="747" y="160"/>
                  </a:lnTo>
                  <a:lnTo>
                    <a:pt x="753" y="150"/>
                  </a:lnTo>
                  <a:lnTo>
                    <a:pt x="760" y="141"/>
                  </a:lnTo>
                  <a:lnTo>
                    <a:pt x="767" y="133"/>
                  </a:lnTo>
                  <a:lnTo>
                    <a:pt x="771" y="130"/>
                  </a:lnTo>
                  <a:lnTo>
                    <a:pt x="777" y="128"/>
                  </a:lnTo>
                  <a:lnTo>
                    <a:pt x="782" y="127"/>
                  </a:lnTo>
                  <a:lnTo>
                    <a:pt x="788" y="125"/>
                  </a:lnTo>
                  <a:lnTo>
                    <a:pt x="788" y="125"/>
                  </a:lnTo>
                  <a:lnTo>
                    <a:pt x="802" y="127"/>
                  </a:lnTo>
                  <a:lnTo>
                    <a:pt x="817" y="128"/>
                  </a:lnTo>
                  <a:lnTo>
                    <a:pt x="824" y="128"/>
                  </a:lnTo>
                  <a:lnTo>
                    <a:pt x="829" y="127"/>
                  </a:lnTo>
                  <a:lnTo>
                    <a:pt x="836" y="124"/>
                  </a:lnTo>
                  <a:lnTo>
                    <a:pt x="842" y="120"/>
                  </a:lnTo>
                  <a:lnTo>
                    <a:pt x="842" y="120"/>
                  </a:lnTo>
                  <a:lnTo>
                    <a:pt x="845" y="115"/>
                  </a:lnTo>
                  <a:lnTo>
                    <a:pt x="846" y="111"/>
                  </a:lnTo>
                  <a:lnTo>
                    <a:pt x="846" y="106"/>
                  </a:lnTo>
                  <a:lnTo>
                    <a:pt x="846" y="103"/>
                  </a:lnTo>
                  <a:lnTo>
                    <a:pt x="846" y="100"/>
                  </a:lnTo>
                  <a:lnTo>
                    <a:pt x="849" y="97"/>
                  </a:lnTo>
                  <a:lnTo>
                    <a:pt x="854" y="93"/>
                  </a:lnTo>
                  <a:lnTo>
                    <a:pt x="854" y="93"/>
                  </a:lnTo>
                  <a:lnTo>
                    <a:pt x="855" y="93"/>
                  </a:lnTo>
                  <a:lnTo>
                    <a:pt x="855" y="93"/>
                  </a:lnTo>
                  <a:lnTo>
                    <a:pt x="854" y="93"/>
                  </a:lnTo>
                  <a:lnTo>
                    <a:pt x="854" y="93"/>
                  </a:lnTo>
                  <a:lnTo>
                    <a:pt x="858" y="91"/>
                  </a:lnTo>
                  <a:lnTo>
                    <a:pt x="861" y="87"/>
                  </a:lnTo>
                  <a:lnTo>
                    <a:pt x="863" y="83"/>
                  </a:lnTo>
                  <a:lnTo>
                    <a:pt x="866" y="77"/>
                  </a:lnTo>
                  <a:lnTo>
                    <a:pt x="869" y="64"/>
                  </a:lnTo>
                  <a:lnTo>
                    <a:pt x="869" y="60"/>
                  </a:lnTo>
                  <a:lnTo>
                    <a:pt x="869" y="56"/>
                  </a:lnTo>
                  <a:lnTo>
                    <a:pt x="869" y="56"/>
                  </a:lnTo>
                  <a:lnTo>
                    <a:pt x="863" y="49"/>
                  </a:lnTo>
                  <a:lnTo>
                    <a:pt x="858" y="43"/>
                  </a:lnTo>
                  <a:lnTo>
                    <a:pt x="845" y="30"/>
                  </a:lnTo>
                  <a:lnTo>
                    <a:pt x="845" y="30"/>
                  </a:lnTo>
                  <a:lnTo>
                    <a:pt x="834" y="16"/>
                  </a:lnTo>
                  <a:lnTo>
                    <a:pt x="821" y="5"/>
                  </a:lnTo>
                  <a:lnTo>
                    <a:pt x="821" y="5"/>
                  </a:lnTo>
                  <a:lnTo>
                    <a:pt x="817" y="2"/>
                  </a:lnTo>
                  <a:lnTo>
                    <a:pt x="811" y="0"/>
                  </a:lnTo>
                  <a:lnTo>
                    <a:pt x="811" y="0"/>
                  </a:lnTo>
                  <a:lnTo>
                    <a:pt x="808" y="2"/>
                  </a:lnTo>
                  <a:lnTo>
                    <a:pt x="807" y="3"/>
                  </a:lnTo>
                  <a:lnTo>
                    <a:pt x="804" y="10"/>
                  </a:lnTo>
                  <a:lnTo>
                    <a:pt x="802" y="16"/>
                  </a:lnTo>
                  <a:lnTo>
                    <a:pt x="801" y="19"/>
                  </a:lnTo>
                  <a:lnTo>
                    <a:pt x="801" y="20"/>
                  </a:lnTo>
                  <a:lnTo>
                    <a:pt x="801" y="20"/>
                  </a:lnTo>
                  <a:lnTo>
                    <a:pt x="791" y="19"/>
                  </a:lnTo>
                  <a:lnTo>
                    <a:pt x="785" y="19"/>
                  </a:lnTo>
                  <a:lnTo>
                    <a:pt x="781" y="19"/>
                  </a:lnTo>
                  <a:lnTo>
                    <a:pt x="781" y="19"/>
                  </a:lnTo>
                  <a:lnTo>
                    <a:pt x="780" y="22"/>
                  </a:lnTo>
                  <a:lnTo>
                    <a:pt x="778" y="23"/>
                  </a:lnTo>
                  <a:lnTo>
                    <a:pt x="774" y="30"/>
                  </a:lnTo>
                  <a:lnTo>
                    <a:pt x="772" y="33"/>
                  </a:lnTo>
                  <a:lnTo>
                    <a:pt x="770" y="34"/>
                  </a:lnTo>
                  <a:lnTo>
                    <a:pt x="767" y="34"/>
                  </a:lnTo>
                  <a:lnTo>
                    <a:pt x="764" y="33"/>
                  </a:lnTo>
                  <a:lnTo>
                    <a:pt x="764" y="33"/>
                  </a:lnTo>
                  <a:lnTo>
                    <a:pt x="763" y="29"/>
                  </a:lnTo>
                  <a:lnTo>
                    <a:pt x="761" y="24"/>
                  </a:lnTo>
                  <a:lnTo>
                    <a:pt x="760" y="19"/>
                  </a:lnTo>
                  <a:lnTo>
                    <a:pt x="757" y="14"/>
                  </a:lnTo>
                  <a:lnTo>
                    <a:pt x="757" y="14"/>
                  </a:lnTo>
                  <a:lnTo>
                    <a:pt x="754" y="13"/>
                  </a:lnTo>
                  <a:lnTo>
                    <a:pt x="751" y="13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1" y="19"/>
                  </a:lnTo>
                  <a:lnTo>
                    <a:pt x="741" y="19"/>
                  </a:lnTo>
                  <a:lnTo>
                    <a:pt x="737" y="22"/>
                  </a:lnTo>
                  <a:lnTo>
                    <a:pt x="731" y="23"/>
                  </a:lnTo>
                  <a:lnTo>
                    <a:pt x="727" y="26"/>
                  </a:lnTo>
                  <a:lnTo>
                    <a:pt x="723" y="29"/>
                  </a:lnTo>
                  <a:lnTo>
                    <a:pt x="723" y="29"/>
                  </a:lnTo>
                  <a:lnTo>
                    <a:pt x="720" y="34"/>
                  </a:lnTo>
                  <a:lnTo>
                    <a:pt x="718" y="37"/>
                  </a:lnTo>
                  <a:lnTo>
                    <a:pt x="716" y="39"/>
                  </a:lnTo>
                  <a:lnTo>
                    <a:pt x="716" y="39"/>
                  </a:lnTo>
                  <a:lnTo>
                    <a:pt x="713" y="39"/>
                  </a:lnTo>
                  <a:lnTo>
                    <a:pt x="710" y="37"/>
                  </a:lnTo>
                  <a:lnTo>
                    <a:pt x="707" y="33"/>
                  </a:lnTo>
                  <a:lnTo>
                    <a:pt x="703" y="26"/>
                  </a:lnTo>
                  <a:lnTo>
                    <a:pt x="701" y="24"/>
                  </a:lnTo>
                  <a:lnTo>
                    <a:pt x="699" y="23"/>
                  </a:lnTo>
                  <a:lnTo>
                    <a:pt x="699" y="23"/>
                  </a:lnTo>
                  <a:lnTo>
                    <a:pt x="694" y="22"/>
                  </a:lnTo>
                  <a:lnTo>
                    <a:pt x="689" y="23"/>
                  </a:lnTo>
                  <a:lnTo>
                    <a:pt x="684" y="24"/>
                  </a:lnTo>
                  <a:lnTo>
                    <a:pt x="679" y="26"/>
                  </a:lnTo>
                  <a:lnTo>
                    <a:pt x="679" y="26"/>
                  </a:lnTo>
                  <a:lnTo>
                    <a:pt x="676" y="26"/>
                  </a:lnTo>
                  <a:lnTo>
                    <a:pt x="673" y="26"/>
                  </a:lnTo>
                  <a:lnTo>
                    <a:pt x="666" y="24"/>
                  </a:lnTo>
                  <a:lnTo>
                    <a:pt x="666" y="24"/>
                  </a:lnTo>
                  <a:lnTo>
                    <a:pt x="660" y="24"/>
                  </a:lnTo>
                  <a:lnTo>
                    <a:pt x="654" y="26"/>
                  </a:lnTo>
                  <a:lnTo>
                    <a:pt x="654" y="26"/>
                  </a:lnTo>
                  <a:lnTo>
                    <a:pt x="643" y="27"/>
                  </a:lnTo>
                  <a:lnTo>
                    <a:pt x="637" y="30"/>
                  </a:lnTo>
                  <a:lnTo>
                    <a:pt x="632" y="34"/>
                  </a:lnTo>
                  <a:lnTo>
                    <a:pt x="632" y="34"/>
                  </a:lnTo>
                  <a:lnTo>
                    <a:pt x="627" y="40"/>
                  </a:lnTo>
                  <a:lnTo>
                    <a:pt x="622" y="44"/>
                  </a:lnTo>
                  <a:lnTo>
                    <a:pt x="609" y="53"/>
                  </a:lnTo>
                  <a:lnTo>
                    <a:pt x="605" y="59"/>
                  </a:lnTo>
                  <a:lnTo>
                    <a:pt x="600" y="63"/>
                  </a:lnTo>
                  <a:lnTo>
                    <a:pt x="598" y="70"/>
                  </a:lnTo>
                  <a:lnTo>
                    <a:pt x="596" y="78"/>
                  </a:lnTo>
                  <a:lnTo>
                    <a:pt x="596" y="78"/>
                  </a:lnTo>
                  <a:lnTo>
                    <a:pt x="596" y="81"/>
                  </a:lnTo>
                  <a:lnTo>
                    <a:pt x="596" y="86"/>
                  </a:lnTo>
                  <a:lnTo>
                    <a:pt x="600" y="91"/>
                  </a:lnTo>
                  <a:lnTo>
                    <a:pt x="609" y="103"/>
                  </a:lnTo>
                  <a:lnTo>
                    <a:pt x="609" y="103"/>
                  </a:lnTo>
                  <a:lnTo>
                    <a:pt x="588" y="98"/>
                  </a:lnTo>
                  <a:lnTo>
                    <a:pt x="576" y="98"/>
                  </a:lnTo>
                  <a:lnTo>
                    <a:pt x="572" y="100"/>
                  </a:lnTo>
                  <a:lnTo>
                    <a:pt x="569" y="101"/>
                  </a:lnTo>
                  <a:lnTo>
                    <a:pt x="569" y="101"/>
                  </a:lnTo>
                  <a:lnTo>
                    <a:pt x="573" y="107"/>
                  </a:lnTo>
                  <a:lnTo>
                    <a:pt x="579" y="113"/>
                  </a:lnTo>
                  <a:lnTo>
                    <a:pt x="592" y="121"/>
                  </a:lnTo>
                  <a:lnTo>
                    <a:pt x="592" y="121"/>
                  </a:lnTo>
                  <a:lnTo>
                    <a:pt x="585" y="123"/>
                  </a:lnTo>
                  <a:lnTo>
                    <a:pt x="579" y="121"/>
                  </a:lnTo>
                  <a:lnTo>
                    <a:pt x="573" y="118"/>
                  </a:lnTo>
                  <a:lnTo>
                    <a:pt x="566" y="115"/>
                  </a:lnTo>
                  <a:lnTo>
                    <a:pt x="561" y="111"/>
                  </a:lnTo>
                  <a:lnTo>
                    <a:pt x="555" y="108"/>
                  </a:lnTo>
                  <a:lnTo>
                    <a:pt x="549" y="108"/>
                  </a:lnTo>
                  <a:lnTo>
                    <a:pt x="546" y="108"/>
                  </a:lnTo>
                  <a:lnTo>
                    <a:pt x="544" y="111"/>
                  </a:lnTo>
                  <a:lnTo>
                    <a:pt x="544" y="111"/>
                  </a:lnTo>
                  <a:lnTo>
                    <a:pt x="538" y="115"/>
                  </a:lnTo>
                  <a:lnTo>
                    <a:pt x="529" y="124"/>
                  </a:lnTo>
                  <a:lnTo>
                    <a:pt x="522" y="133"/>
                  </a:lnTo>
                  <a:lnTo>
                    <a:pt x="521" y="13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24" y="144"/>
                  </a:lnTo>
                  <a:lnTo>
                    <a:pt x="528" y="147"/>
                  </a:lnTo>
                  <a:lnTo>
                    <a:pt x="536" y="151"/>
                  </a:lnTo>
                  <a:lnTo>
                    <a:pt x="536" y="151"/>
                  </a:lnTo>
                  <a:lnTo>
                    <a:pt x="545" y="160"/>
                  </a:lnTo>
                  <a:lnTo>
                    <a:pt x="549" y="164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62" y="171"/>
                  </a:lnTo>
                  <a:lnTo>
                    <a:pt x="572" y="172"/>
                  </a:lnTo>
                  <a:lnTo>
                    <a:pt x="581" y="172"/>
                  </a:lnTo>
                  <a:lnTo>
                    <a:pt x="590" y="174"/>
                  </a:lnTo>
                  <a:lnTo>
                    <a:pt x="590" y="174"/>
                  </a:lnTo>
                  <a:lnTo>
                    <a:pt x="593" y="175"/>
                  </a:lnTo>
                  <a:lnTo>
                    <a:pt x="596" y="177"/>
                  </a:lnTo>
                  <a:lnTo>
                    <a:pt x="600" y="178"/>
                  </a:lnTo>
                  <a:lnTo>
                    <a:pt x="603" y="179"/>
                  </a:lnTo>
                  <a:lnTo>
                    <a:pt x="603" y="179"/>
                  </a:lnTo>
                  <a:lnTo>
                    <a:pt x="608" y="178"/>
                  </a:lnTo>
                  <a:lnTo>
                    <a:pt x="612" y="177"/>
                  </a:lnTo>
                  <a:lnTo>
                    <a:pt x="620" y="172"/>
                  </a:lnTo>
                  <a:lnTo>
                    <a:pt x="620" y="172"/>
                  </a:lnTo>
                  <a:lnTo>
                    <a:pt x="619" y="182"/>
                  </a:lnTo>
                  <a:lnTo>
                    <a:pt x="617" y="187"/>
                  </a:lnTo>
                  <a:lnTo>
                    <a:pt x="615" y="191"/>
                  </a:lnTo>
                  <a:lnTo>
                    <a:pt x="615" y="191"/>
                  </a:lnTo>
                  <a:lnTo>
                    <a:pt x="612" y="194"/>
                  </a:lnTo>
                  <a:lnTo>
                    <a:pt x="606" y="195"/>
                  </a:lnTo>
                  <a:lnTo>
                    <a:pt x="602" y="198"/>
                  </a:lnTo>
                  <a:lnTo>
                    <a:pt x="599" y="201"/>
                  </a:lnTo>
                  <a:lnTo>
                    <a:pt x="599" y="201"/>
                  </a:lnTo>
                  <a:lnTo>
                    <a:pt x="595" y="208"/>
                  </a:lnTo>
                  <a:lnTo>
                    <a:pt x="593" y="211"/>
                  </a:lnTo>
                  <a:lnTo>
                    <a:pt x="589" y="211"/>
                  </a:lnTo>
                  <a:lnTo>
                    <a:pt x="589" y="211"/>
                  </a:lnTo>
                  <a:lnTo>
                    <a:pt x="581" y="211"/>
                  </a:lnTo>
                  <a:lnTo>
                    <a:pt x="573" y="211"/>
                  </a:lnTo>
                  <a:lnTo>
                    <a:pt x="573" y="211"/>
                  </a:lnTo>
                  <a:lnTo>
                    <a:pt x="568" y="212"/>
                  </a:lnTo>
                  <a:lnTo>
                    <a:pt x="562" y="214"/>
                  </a:lnTo>
                  <a:lnTo>
                    <a:pt x="551" y="219"/>
                  </a:lnTo>
                  <a:lnTo>
                    <a:pt x="551" y="219"/>
                  </a:lnTo>
                  <a:lnTo>
                    <a:pt x="532" y="224"/>
                  </a:lnTo>
                  <a:lnTo>
                    <a:pt x="532" y="224"/>
                  </a:lnTo>
                  <a:lnTo>
                    <a:pt x="524" y="226"/>
                  </a:lnTo>
                  <a:lnTo>
                    <a:pt x="517" y="231"/>
                  </a:lnTo>
                  <a:lnTo>
                    <a:pt x="515" y="234"/>
                  </a:lnTo>
                  <a:lnTo>
                    <a:pt x="514" y="236"/>
                  </a:lnTo>
                  <a:lnTo>
                    <a:pt x="515" y="241"/>
                  </a:lnTo>
                  <a:lnTo>
                    <a:pt x="518" y="244"/>
                  </a:lnTo>
                  <a:lnTo>
                    <a:pt x="518" y="244"/>
                  </a:lnTo>
                  <a:lnTo>
                    <a:pt x="521" y="246"/>
                  </a:lnTo>
                  <a:lnTo>
                    <a:pt x="524" y="246"/>
                  </a:lnTo>
                  <a:lnTo>
                    <a:pt x="531" y="249"/>
                  </a:lnTo>
                  <a:lnTo>
                    <a:pt x="531" y="249"/>
                  </a:lnTo>
                  <a:lnTo>
                    <a:pt x="528" y="252"/>
                  </a:lnTo>
                  <a:lnTo>
                    <a:pt x="525" y="253"/>
                  </a:lnTo>
                  <a:lnTo>
                    <a:pt x="517" y="255"/>
                  </a:lnTo>
                  <a:lnTo>
                    <a:pt x="517" y="255"/>
                  </a:lnTo>
                  <a:lnTo>
                    <a:pt x="512" y="255"/>
                  </a:lnTo>
                  <a:lnTo>
                    <a:pt x="512" y="258"/>
                  </a:lnTo>
                  <a:lnTo>
                    <a:pt x="512" y="261"/>
                  </a:lnTo>
                  <a:lnTo>
                    <a:pt x="514" y="265"/>
                  </a:lnTo>
                  <a:lnTo>
                    <a:pt x="519" y="272"/>
                  </a:lnTo>
                  <a:lnTo>
                    <a:pt x="522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17" y="275"/>
                  </a:lnTo>
                  <a:lnTo>
                    <a:pt x="508" y="269"/>
                  </a:lnTo>
                  <a:lnTo>
                    <a:pt x="508" y="269"/>
                  </a:lnTo>
                  <a:lnTo>
                    <a:pt x="504" y="261"/>
                  </a:lnTo>
                  <a:lnTo>
                    <a:pt x="502" y="256"/>
                  </a:lnTo>
                  <a:lnTo>
                    <a:pt x="499" y="253"/>
                  </a:lnTo>
                  <a:lnTo>
                    <a:pt x="499" y="253"/>
                  </a:lnTo>
                  <a:lnTo>
                    <a:pt x="495" y="251"/>
                  </a:lnTo>
                  <a:lnTo>
                    <a:pt x="491" y="251"/>
                  </a:lnTo>
                  <a:lnTo>
                    <a:pt x="481" y="248"/>
                  </a:lnTo>
                  <a:lnTo>
                    <a:pt x="481" y="248"/>
                  </a:lnTo>
                  <a:lnTo>
                    <a:pt x="472" y="244"/>
                  </a:lnTo>
                  <a:lnTo>
                    <a:pt x="465" y="238"/>
                  </a:lnTo>
                  <a:lnTo>
                    <a:pt x="461" y="235"/>
                  </a:lnTo>
                  <a:lnTo>
                    <a:pt x="457" y="234"/>
                  </a:lnTo>
                  <a:lnTo>
                    <a:pt x="451" y="234"/>
                  </a:lnTo>
                  <a:lnTo>
                    <a:pt x="445" y="234"/>
                  </a:lnTo>
                  <a:lnTo>
                    <a:pt x="445" y="234"/>
                  </a:lnTo>
                  <a:lnTo>
                    <a:pt x="440" y="236"/>
                  </a:lnTo>
                  <a:lnTo>
                    <a:pt x="434" y="242"/>
                  </a:lnTo>
                  <a:lnTo>
                    <a:pt x="427" y="246"/>
                  </a:lnTo>
                  <a:lnTo>
                    <a:pt x="424" y="246"/>
                  </a:lnTo>
                  <a:lnTo>
                    <a:pt x="421" y="246"/>
                  </a:lnTo>
                  <a:lnTo>
                    <a:pt x="421" y="246"/>
                  </a:lnTo>
                  <a:lnTo>
                    <a:pt x="418" y="244"/>
                  </a:lnTo>
                  <a:lnTo>
                    <a:pt x="417" y="239"/>
                  </a:lnTo>
                  <a:lnTo>
                    <a:pt x="416" y="232"/>
                  </a:lnTo>
                  <a:lnTo>
                    <a:pt x="416" y="232"/>
                  </a:lnTo>
                  <a:lnTo>
                    <a:pt x="413" y="226"/>
                  </a:lnTo>
                  <a:lnTo>
                    <a:pt x="408" y="219"/>
                  </a:lnTo>
                  <a:lnTo>
                    <a:pt x="408" y="219"/>
                  </a:lnTo>
                  <a:lnTo>
                    <a:pt x="404" y="212"/>
                  </a:lnTo>
                  <a:lnTo>
                    <a:pt x="399" y="208"/>
                  </a:lnTo>
                  <a:lnTo>
                    <a:pt x="399" y="208"/>
                  </a:lnTo>
                  <a:lnTo>
                    <a:pt x="396" y="209"/>
                  </a:lnTo>
                  <a:lnTo>
                    <a:pt x="391" y="211"/>
                  </a:lnTo>
                  <a:lnTo>
                    <a:pt x="391" y="211"/>
                  </a:lnTo>
                  <a:lnTo>
                    <a:pt x="386" y="209"/>
                  </a:lnTo>
                  <a:lnTo>
                    <a:pt x="381" y="207"/>
                  </a:lnTo>
                  <a:lnTo>
                    <a:pt x="381" y="207"/>
                  </a:lnTo>
                  <a:lnTo>
                    <a:pt x="373" y="201"/>
                  </a:lnTo>
                  <a:lnTo>
                    <a:pt x="369" y="198"/>
                  </a:lnTo>
                  <a:lnTo>
                    <a:pt x="363" y="195"/>
                  </a:lnTo>
                  <a:lnTo>
                    <a:pt x="363" y="195"/>
                  </a:lnTo>
                  <a:lnTo>
                    <a:pt x="352" y="192"/>
                  </a:lnTo>
                  <a:lnTo>
                    <a:pt x="346" y="191"/>
                  </a:lnTo>
                  <a:lnTo>
                    <a:pt x="340" y="188"/>
                  </a:lnTo>
                  <a:lnTo>
                    <a:pt x="340" y="188"/>
                  </a:lnTo>
                  <a:lnTo>
                    <a:pt x="330" y="181"/>
                  </a:lnTo>
                  <a:lnTo>
                    <a:pt x="325" y="178"/>
                  </a:lnTo>
                  <a:lnTo>
                    <a:pt x="317" y="179"/>
                  </a:lnTo>
                  <a:lnTo>
                    <a:pt x="317" y="179"/>
                  </a:lnTo>
                  <a:lnTo>
                    <a:pt x="317" y="181"/>
                  </a:lnTo>
                  <a:lnTo>
                    <a:pt x="316" y="182"/>
                  </a:lnTo>
                  <a:lnTo>
                    <a:pt x="316" y="188"/>
                  </a:lnTo>
                  <a:lnTo>
                    <a:pt x="317" y="194"/>
                  </a:lnTo>
                  <a:lnTo>
                    <a:pt x="319" y="195"/>
                  </a:lnTo>
                  <a:lnTo>
                    <a:pt x="319" y="195"/>
                  </a:lnTo>
                  <a:lnTo>
                    <a:pt x="310" y="194"/>
                  </a:lnTo>
                  <a:lnTo>
                    <a:pt x="302" y="191"/>
                  </a:lnTo>
                  <a:lnTo>
                    <a:pt x="302" y="191"/>
                  </a:lnTo>
                  <a:lnTo>
                    <a:pt x="296" y="184"/>
                  </a:lnTo>
                  <a:lnTo>
                    <a:pt x="293" y="181"/>
                  </a:lnTo>
                  <a:lnTo>
                    <a:pt x="289" y="179"/>
                  </a:lnTo>
                  <a:lnTo>
                    <a:pt x="289" y="179"/>
                  </a:lnTo>
                  <a:lnTo>
                    <a:pt x="283" y="179"/>
                  </a:lnTo>
                  <a:lnTo>
                    <a:pt x="279" y="182"/>
                  </a:lnTo>
                  <a:lnTo>
                    <a:pt x="269" y="189"/>
                  </a:lnTo>
                  <a:lnTo>
                    <a:pt x="269" y="189"/>
                  </a:lnTo>
                  <a:lnTo>
                    <a:pt x="268" y="192"/>
                  </a:lnTo>
                  <a:lnTo>
                    <a:pt x="266" y="198"/>
                  </a:lnTo>
                  <a:lnTo>
                    <a:pt x="268" y="207"/>
                  </a:lnTo>
                  <a:lnTo>
                    <a:pt x="268" y="207"/>
                  </a:lnTo>
                  <a:lnTo>
                    <a:pt x="268" y="205"/>
                  </a:lnTo>
                  <a:lnTo>
                    <a:pt x="265" y="207"/>
                  </a:lnTo>
                  <a:lnTo>
                    <a:pt x="261" y="209"/>
                  </a:lnTo>
                  <a:lnTo>
                    <a:pt x="252" y="216"/>
                  </a:lnTo>
                  <a:lnTo>
                    <a:pt x="252" y="216"/>
                  </a:lnTo>
                  <a:lnTo>
                    <a:pt x="251" y="221"/>
                  </a:lnTo>
                  <a:lnTo>
                    <a:pt x="252" y="225"/>
                  </a:lnTo>
                  <a:lnTo>
                    <a:pt x="255" y="229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63" y="228"/>
                  </a:lnTo>
                  <a:lnTo>
                    <a:pt x="268" y="225"/>
                  </a:lnTo>
                  <a:lnTo>
                    <a:pt x="268" y="225"/>
                  </a:lnTo>
                  <a:lnTo>
                    <a:pt x="273" y="218"/>
                  </a:lnTo>
                  <a:lnTo>
                    <a:pt x="276" y="214"/>
                  </a:lnTo>
                  <a:lnTo>
                    <a:pt x="279" y="209"/>
                  </a:lnTo>
                  <a:lnTo>
                    <a:pt x="279" y="209"/>
                  </a:lnTo>
                  <a:lnTo>
                    <a:pt x="281" y="208"/>
                  </a:lnTo>
                  <a:lnTo>
                    <a:pt x="283" y="208"/>
                  </a:lnTo>
                  <a:lnTo>
                    <a:pt x="288" y="212"/>
                  </a:lnTo>
                  <a:lnTo>
                    <a:pt x="288" y="212"/>
                  </a:lnTo>
                  <a:lnTo>
                    <a:pt x="288" y="215"/>
                  </a:lnTo>
                  <a:lnTo>
                    <a:pt x="286" y="219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2" y="231"/>
                  </a:lnTo>
                  <a:lnTo>
                    <a:pt x="278" y="234"/>
                  </a:lnTo>
                  <a:lnTo>
                    <a:pt x="275" y="238"/>
                  </a:lnTo>
                  <a:lnTo>
                    <a:pt x="275" y="244"/>
                  </a:lnTo>
                  <a:lnTo>
                    <a:pt x="275" y="244"/>
                  </a:lnTo>
                  <a:lnTo>
                    <a:pt x="276" y="248"/>
                  </a:lnTo>
                  <a:lnTo>
                    <a:pt x="278" y="253"/>
                  </a:lnTo>
                  <a:lnTo>
                    <a:pt x="279" y="259"/>
                  </a:lnTo>
                  <a:lnTo>
                    <a:pt x="279" y="261"/>
                  </a:lnTo>
                  <a:lnTo>
                    <a:pt x="278" y="262"/>
                  </a:lnTo>
                  <a:lnTo>
                    <a:pt x="278" y="262"/>
                  </a:lnTo>
                  <a:lnTo>
                    <a:pt x="276" y="262"/>
                  </a:lnTo>
                  <a:lnTo>
                    <a:pt x="273" y="262"/>
                  </a:lnTo>
                  <a:lnTo>
                    <a:pt x="269" y="261"/>
                  </a:lnTo>
                  <a:lnTo>
                    <a:pt x="261" y="255"/>
                  </a:lnTo>
                  <a:lnTo>
                    <a:pt x="261" y="255"/>
                  </a:lnTo>
                  <a:lnTo>
                    <a:pt x="251" y="252"/>
                  </a:lnTo>
                  <a:lnTo>
                    <a:pt x="232" y="249"/>
                  </a:lnTo>
                  <a:lnTo>
                    <a:pt x="224" y="249"/>
                  </a:lnTo>
                  <a:lnTo>
                    <a:pt x="217" y="251"/>
                  </a:lnTo>
                  <a:lnTo>
                    <a:pt x="212" y="252"/>
                  </a:lnTo>
                  <a:lnTo>
                    <a:pt x="211" y="255"/>
                  </a:lnTo>
                  <a:lnTo>
                    <a:pt x="212" y="256"/>
                  </a:lnTo>
                  <a:lnTo>
                    <a:pt x="212" y="256"/>
                  </a:lnTo>
                  <a:lnTo>
                    <a:pt x="212" y="259"/>
                  </a:lnTo>
                  <a:lnTo>
                    <a:pt x="215" y="261"/>
                  </a:lnTo>
                  <a:lnTo>
                    <a:pt x="231" y="268"/>
                  </a:lnTo>
                  <a:lnTo>
                    <a:pt x="231" y="268"/>
                  </a:lnTo>
                  <a:lnTo>
                    <a:pt x="236" y="271"/>
                  </a:lnTo>
                  <a:lnTo>
                    <a:pt x="241" y="271"/>
                  </a:lnTo>
                  <a:lnTo>
                    <a:pt x="244" y="272"/>
                  </a:lnTo>
                  <a:lnTo>
                    <a:pt x="246" y="276"/>
                  </a:lnTo>
                  <a:lnTo>
                    <a:pt x="246" y="276"/>
                  </a:lnTo>
                  <a:lnTo>
                    <a:pt x="249" y="289"/>
                  </a:lnTo>
                  <a:lnTo>
                    <a:pt x="252" y="299"/>
                  </a:lnTo>
                  <a:lnTo>
                    <a:pt x="254" y="303"/>
                  </a:lnTo>
                  <a:lnTo>
                    <a:pt x="256" y="306"/>
                  </a:lnTo>
                  <a:lnTo>
                    <a:pt x="262" y="309"/>
                  </a:lnTo>
                  <a:lnTo>
                    <a:pt x="269" y="309"/>
                  </a:lnTo>
                  <a:lnTo>
                    <a:pt x="269" y="309"/>
                  </a:lnTo>
                  <a:lnTo>
                    <a:pt x="289" y="310"/>
                  </a:lnTo>
                  <a:lnTo>
                    <a:pt x="300" y="312"/>
                  </a:lnTo>
                  <a:lnTo>
                    <a:pt x="309" y="313"/>
                  </a:lnTo>
                  <a:lnTo>
                    <a:pt x="309" y="313"/>
                  </a:lnTo>
                  <a:lnTo>
                    <a:pt x="315" y="316"/>
                  </a:lnTo>
                  <a:lnTo>
                    <a:pt x="317" y="320"/>
                  </a:lnTo>
                  <a:lnTo>
                    <a:pt x="317" y="323"/>
                  </a:lnTo>
                  <a:lnTo>
                    <a:pt x="317" y="326"/>
                  </a:lnTo>
                  <a:lnTo>
                    <a:pt x="316" y="329"/>
                  </a:lnTo>
                  <a:lnTo>
                    <a:pt x="313" y="332"/>
                  </a:lnTo>
                  <a:lnTo>
                    <a:pt x="313" y="332"/>
                  </a:lnTo>
                  <a:lnTo>
                    <a:pt x="308" y="332"/>
                  </a:lnTo>
                  <a:lnTo>
                    <a:pt x="306" y="333"/>
                  </a:lnTo>
                  <a:lnTo>
                    <a:pt x="306" y="335"/>
                  </a:lnTo>
                  <a:lnTo>
                    <a:pt x="308" y="340"/>
                  </a:lnTo>
                  <a:lnTo>
                    <a:pt x="308" y="340"/>
                  </a:lnTo>
                  <a:lnTo>
                    <a:pt x="303" y="340"/>
                  </a:lnTo>
                  <a:lnTo>
                    <a:pt x="293" y="339"/>
                  </a:lnTo>
                  <a:lnTo>
                    <a:pt x="275" y="336"/>
                  </a:lnTo>
                  <a:lnTo>
                    <a:pt x="275" y="336"/>
                  </a:lnTo>
                  <a:lnTo>
                    <a:pt x="271" y="335"/>
                  </a:lnTo>
                  <a:lnTo>
                    <a:pt x="266" y="335"/>
                  </a:lnTo>
                  <a:lnTo>
                    <a:pt x="259" y="339"/>
                  </a:lnTo>
                  <a:lnTo>
                    <a:pt x="252" y="345"/>
                  </a:lnTo>
                  <a:lnTo>
                    <a:pt x="248" y="352"/>
                  </a:lnTo>
                  <a:lnTo>
                    <a:pt x="248" y="352"/>
                  </a:lnTo>
                  <a:lnTo>
                    <a:pt x="245" y="360"/>
                  </a:lnTo>
                  <a:lnTo>
                    <a:pt x="245" y="367"/>
                  </a:lnTo>
                  <a:lnTo>
                    <a:pt x="248" y="374"/>
                  </a:lnTo>
                  <a:lnTo>
                    <a:pt x="252" y="383"/>
                  </a:lnTo>
                  <a:lnTo>
                    <a:pt x="252" y="383"/>
                  </a:lnTo>
                  <a:lnTo>
                    <a:pt x="242" y="382"/>
                  </a:lnTo>
                  <a:lnTo>
                    <a:pt x="242" y="382"/>
                  </a:lnTo>
                  <a:lnTo>
                    <a:pt x="235" y="379"/>
                  </a:lnTo>
                  <a:lnTo>
                    <a:pt x="225" y="376"/>
                  </a:lnTo>
                  <a:lnTo>
                    <a:pt x="222" y="374"/>
                  </a:lnTo>
                  <a:lnTo>
                    <a:pt x="218" y="376"/>
                  </a:lnTo>
                  <a:lnTo>
                    <a:pt x="217" y="379"/>
                  </a:lnTo>
                  <a:lnTo>
                    <a:pt x="217" y="384"/>
                  </a:lnTo>
                  <a:lnTo>
                    <a:pt x="217" y="384"/>
                  </a:lnTo>
                  <a:lnTo>
                    <a:pt x="215" y="383"/>
                  </a:lnTo>
                  <a:lnTo>
                    <a:pt x="214" y="382"/>
                  </a:lnTo>
                  <a:lnTo>
                    <a:pt x="208" y="382"/>
                  </a:lnTo>
                  <a:lnTo>
                    <a:pt x="201" y="382"/>
                  </a:lnTo>
                  <a:lnTo>
                    <a:pt x="197" y="383"/>
                  </a:lnTo>
                  <a:lnTo>
                    <a:pt x="197" y="383"/>
                  </a:lnTo>
                  <a:lnTo>
                    <a:pt x="194" y="384"/>
                  </a:lnTo>
                  <a:lnTo>
                    <a:pt x="192" y="386"/>
                  </a:lnTo>
                  <a:lnTo>
                    <a:pt x="191" y="391"/>
                  </a:lnTo>
                  <a:lnTo>
                    <a:pt x="192" y="396"/>
                  </a:lnTo>
                  <a:lnTo>
                    <a:pt x="192" y="401"/>
                  </a:lnTo>
                  <a:lnTo>
                    <a:pt x="192" y="401"/>
                  </a:lnTo>
                  <a:lnTo>
                    <a:pt x="191" y="404"/>
                  </a:lnTo>
                  <a:lnTo>
                    <a:pt x="190" y="406"/>
                  </a:lnTo>
                  <a:lnTo>
                    <a:pt x="184" y="409"/>
                  </a:lnTo>
                  <a:lnTo>
                    <a:pt x="180" y="413"/>
                  </a:lnTo>
                  <a:lnTo>
                    <a:pt x="178" y="416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80" y="423"/>
                  </a:lnTo>
                  <a:lnTo>
                    <a:pt x="181" y="424"/>
                  </a:lnTo>
                  <a:lnTo>
                    <a:pt x="185" y="427"/>
                  </a:lnTo>
                  <a:lnTo>
                    <a:pt x="191" y="427"/>
                  </a:lnTo>
                  <a:lnTo>
                    <a:pt x="195" y="430"/>
                  </a:lnTo>
                  <a:lnTo>
                    <a:pt x="195" y="430"/>
                  </a:lnTo>
                  <a:lnTo>
                    <a:pt x="199" y="433"/>
                  </a:lnTo>
                  <a:lnTo>
                    <a:pt x="202" y="437"/>
                  </a:lnTo>
                  <a:lnTo>
                    <a:pt x="205" y="441"/>
                  </a:lnTo>
                  <a:lnTo>
                    <a:pt x="209" y="444"/>
                  </a:lnTo>
                  <a:lnTo>
                    <a:pt x="209" y="444"/>
                  </a:lnTo>
                  <a:lnTo>
                    <a:pt x="214" y="446"/>
                  </a:lnTo>
                  <a:lnTo>
                    <a:pt x="217" y="444"/>
                  </a:lnTo>
                  <a:lnTo>
                    <a:pt x="221" y="444"/>
                  </a:lnTo>
                  <a:lnTo>
                    <a:pt x="224" y="444"/>
                  </a:lnTo>
                  <a:lnTo>
                    <a:pt x="224" y="444"/>
                  </a:lnTo>
                  <a:lnTo>
                    <a:pt x="226" y="447"/>
                  </a:lnTo>
                  <a:lnTo>
                    <a:pt x="226" y="448"/>
                  </a:lnTo>
                  <a:lnTo>
                    <a:pt x="226" y="453"/>
                  </a:lnTo>
                  <a:lnTo>
                    <a:pt x="224" y="463"/>
                  </a:lnTo>
                  <a:lnTo>
                    <a:pt x="224" y="463"/>
                  </a:lnTo>
                  <a:lnTo>
                    <a:pt x="222" y="468"/>
                  </a:lnTo>
                  <a:lnTo>
                    <a:pt x="224" y="473"/>
                  </a:lnTo>
                  <a:lnTo>
                    <a:pt x="226" y="475"/>
                  </a:lnTo>
                  <a:lnTo>
                    <a:pt x="231" y="477"/>
                  </a:lnTo>
                  <a:lnTo>
                    <a:pt x="235" y="477"/>
                  </a:lnTo>
                  <a:lnTo>
                    <a:pt x="239" y="477"/>
                  </a:lnTo>
                  <a:lnTo>
                    <a:pt x="249" y="474"/>
                  </a:lnTo>
                  <a:lnTo>
                    <a:pt x="249" y="474"/>
                  </a:lnTo>
                  <a:lnTo>
                    <a:pt x="256" y="470"/>
                  </a:lnTo>
                  <a:lnTo>
                    <a:pt x="262" y="465"/>
                  </a:lnTo>
                  <a:lnTo>
                    <a:pt x="265" y="464"/>
                  </a:lnTo>
                  <a:lnTo>
                    <a:pt x="268" y="464"/>
                  </a:lnTo>
                  <a:lnTo>
                    <a:pt x="272" y="465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73" y="467"/>
                  </a:lnTo>
                  <a:lnTo>
                    <a:pt x="271" y="468"/>
                  </a:lnTo>
                  <a:lnTo>
                    <a:pt x="266" y="471"/>
                  </a:lnTo>
                  <a:lnTo>
                    <a:pt x="262" y="477"/>
                  </a:lnTo>
                  <a:lnTo>
                    <a:pt x="258" y="480"/>
                  </a:lnTo>
                  <a:lnTo>
                    <a:pt x="258" y="480"/>
                  </a:lnTo>
                  <a:lnTo>
                    <a:pt x="252" y="481"/>
                  </a:lnTo>
                  <a:lnTo>
                    <a:pt x="246" y="483"/>
                  </a:lnTo>
                  <a:lnTo>
                    <a:pt x="245" y="483"/>
                  </a:lnTo>
                  <a:lnTo>
                    <a:pt x="244" y="484"/>
                  </a:lnTo>
                  <a:lnTo>
                    <a:pt x="242" y="487"/>
                  </a:lnTo>
                  <a:lnTo>
                    <a:pt x="242" y="491"/>
                  </a:lnTo>
                  <a:lnTo>
                    <a:pt x="242" y="491"/>
                  </a:lnTo>
                  <a:lnTo>
                    <a:pt x="244" y="497"/>
                  </a:lnTo>
                  <a:lnTo>
                    <a:pt x="244" y="500"/>
                  </a:lnTo>
                  <a:lnTo>
                    <a:pt x="246" y="502"/>
                  </a:lnTo>
                  <a:lnTo>
                    <a:pt x="246" y="502"/>
                  </a:lnTo>
                  <a:lnTo>
                    <a:pt x="249" y="502"/>
                  </a:lnTo>
                  <a:lnTo>
                    <a:pt x="252" y="501"/>
                  </a:lnTo>
                  <a:lnTo>
                    <a:pt x="254" y="498"/>
                  </a:lnTo>
                  <a:lnTo>
                    <a:pt x="255" y="497"/>
                  </a:lnTo>
                  <a:lnTo>
                    <a:pt x="255" y="497"/>
                  </a:lnTo>
                  <a:lnTo>
                    <a:pt x="259" y="495"/>
                  </a:lnTo>
                  <a:lnTo>
                    <a:pt x="263" y="497"/>
                  </a:lnTo>
                  <a:lnTo>
                    <a:pt x="266" y="500"/>
                  </a:lnTo>
                  <a:lnTo>
                    <a:pt x="269" y="504"/>
                  </a:lnTo>
                  <a:lnTo>
                    <a:pt x="269" y="504"/>
                  </a:lnTo>
                  <a:lnTo>
                    <a:pt x="275" y="510"/>
                  </a:lnTo>
                  <a:lnTo>
                    <a:pt x="282" y="512"/>
                  </a:lnTo>
                  <a:lnTo>
                    <a:pt x="289" y="515"/>
                  </a:lnTo>
                  <a:lnTo>
                    <a:pt x="296" y="517"/>
                  </a:lnTo>
                  <a:lnTo>
                    <a:pt x="313" y="518"/>
                  </a:lnTo>
                  <a:lnTo>
                    <a:pt x="327" y="519"/>
                  </a:lnTo>
                  <a:lnTo>
                    <a:pt x="327" y="519"/>
                  </a:lnTo>
                  <a:lnTo>
                    <a:pt x="342" y="519"/>
                  </a:lnTo>
                  <a:lnTo>
                    <a:pt x="353" y="521"/>
                  </a:lnTo>
                  <a:lnTo>
                    <a:pt x="353" y="521"/>
                  </a:lnTo>
                  <a:lnTo>
                    <a:pt x="364" y="522"/>
                  </a:lnTo>
                  <a:lnTo>
                    <a:pt x="364" y="522"/>
                  </a:lnTo>
                  <a:lnTo>
                    <a:pt x="363" y="529"/>
                  </a:lnTo>
                  <a:lnTo>
                    <a:pt x="359" y="535"/>
                  </a:lnTo>
                  <a:lnTo>
                    <a:pt x="359" y="535"/>
                  </a:lnTo>
                  <a:lnTo>
                    <a:pt x="364" y="538"/>
                  </a:lnTo>
                  <a:lnTo>
                    <a:pt x="372" y="539"/>
                  </a:lnTo>
                  <a:lnTo>
                    <a:pt x="372" y="539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3" y="558"/>
                  </a:lnTo>
                  <a:lnTo>
                    <a:pt x="363" y="558"/>
                  </a:lnTo>
                  <a:lnTo>
                    <a:pt x="362" y="552"/>
                  </a:lnTo>
                  <a:lnTo>
                    <a:pt x="360" y="548"/>
                  </a:lnTo>
                  <a:lnTo>
                    <a:pt x="360" y="548"/>
                  </a:lnTo>
                  <a:lnTo>
                    <a:pt x="337" y="547"/>
                  </a:lnTo>
                  <a:lnTo>
                    <a:pt x="337" y="547"/>
                  </a:lnTo>
                  <a:lnTo>
                    <a:pt x="340" y="551"/>
                  </a:lnTo>
                  <a:lnTo>
                    <a:pt x="342" y="555"/>
                  </a:lnTo>
                  <a:lnTo>
                    <a:pt x="342" y="555"/>
                  </a:lnTo>
                  <a:lnTo>
                    <a:pt x="333" y="555"/>
                  </a:lnTo>
                  <a:lnTo>
                    <a:pt x="325" y="552"/>
                  </a:lnTo>
                  <a:lnTo>
                    <a:pt x="325" y="552"/>
                  </a:lnTo>
                  <a:lnTo>
                    <a:pt x="316" y="547"/>
                  </a:lnTo>
                  <a:lnTo>
                    <a:pt x="312" y="544"/>
                  </a:lnTo>
                  <a:lnTo>
                    <a:pt x="308" y="544"/>
                  </a:lnTo>
                  <a:lnTo>
                    <a:pt x="308" y="544"/>
                  </a:lnTo>
                  <a:lnTo>
                    <a:pt x="303" y="547"/>
                  </a:lnTo>
                  <a:lnTo>
                    <a:pt x="298" y="551"/>
                  </a:lnTo>
                  <a:lnTo>
                    <a:pt x="288" y="561"/>
                  </a:lnTo>
                  <a:lnTo>
                    <a:pt x="288" y="561"/>
                  </a:lnTo>
                  <a:lnTo>
                    <a:pt x="279" y="571"/>
                  </a:lnTo>
                  <a:lnTo>
                    <a:pt x="275" y="575"/>
                  </a:lnTo>
                  <a:lnTo>
                    <a:pt x="269" y="579"/>
                  </a:lnTo>
                  <a:lnTo>
                    <a:pt x="269" y="579"/>
                  </a:lnTo>
                  <a:lnTo>
                    <a:pt x="265" y="584"/>
                  </a:lnTo>
                  <a:lnTo>
                    <a:pt x="261" y="588"/>
                  </a:lnTo>
                  <a:lnTo>
                    <a:pt x="258" y="592"/>
                  </a:lnTo>
                  <a:lnTo>
                    <a:pt x="256" y="598"/>
                  </a:lnTo>
                  <a:lnTo>
                    <a:pt x="256" y="598"/>
                  </a:lnTo>
                  <a:lnTo>
                    <a:pt x="269" y="602"/>
                  </a:lnTo>
                  <a:lnTo>
                    <a:pt x="269" y="602"/>
                  </a:lnTo>
                  <a:lnTo>
                    <a:pt x="268" y="602"/>
                  </a:lnTo>
                  <a:lnTo>
                    <a:pt x="265" y="603"/>
                  </a:lnTo>
                  <a:lnTo>
                    <a:pt x="261" y="608"/>
                  </a:lnTo>
                  <a:lnTo>
                    <a:pt x="252" y="616"/>
                  </a:lnTo>
                  <a:lnTo>
                    <a:pt x="252" y="616"/>
                  </a:lnTo>
                  <a:lnTo>
                    <a:pt x="246" y="622"/>
                  </a:lnTo>
                  <a:lnTo>
                    <a:pt x="242" y="629"/>
                  </a:lnTo>
                  <a:lnTo>
                    <a:pt x="239" y="635"/>
                  </a:lnTo>
                  <a:lnTo>
                    <a:pt x="239" y="639"/>
                  </a:lnTo>
                  <a:lnTo>
                    <a:pt x="241" y="643"/>
                  </a:lnTo>
                  <a:lnTo>
                    <a:pt x="241" y="643"/>
                  </a:lnTo>
                  <a:lnTo>
                    <a:pt x="236" y="640"/>
                  </a:lnTo>
                  <a:lnTo>
                    <a:pt x="231" y="639"/>
                  </a:lnTo>
                  <a:lnTo>
                    <a:pt x="219" y="638"/>
                  </a:lnTo>
                  <a:lnTo>
                    <a:pt x="219" y="638"/>
                  </a:lnTo>
                  <a:lnTo>
                    <a:pt x="215" y="639"/>
                  </a:lnTo>
                  <a:lnTo>
                    <a:pt x="211" y="640"/>
                  </a:lnTo>
                  <a:lnTo>
                    <a:pt x="205" y="646"/>
                  </a:lnTo>
                  <a:lnTo>
                    <a:pt x="199" y="653"/>
                  </a:lnTo>
                  <a:lnTo>
                    <a:pt x="192" y="659"/>
                  </a:lnTo>
                  <a:lnTo>
                    <a:pt x="192" y="659"/>
                  </a:lnTo>
                  <a:lnTo>
                    <a:pt x="188" y="660"/>
                  </a:lnTo>
                  <a:lnTo>
                    <a:pt x="184" y="662"/>
                  </a:lnTo>
                  <a:lnTo>
                    <a:pt x="175" y="663"/>
                  </a:lnTo>
                  <a:lnTo>
                    <a:pt x="165" y="665"/>
                  </a:lnTo>
                  <a:lnTo>
                    <a:pt x="161" y="666"/>
                  </a:lnTo>
                  <a:lnTo>
                    <a:pt x="157" y="669"/>
                  </a:lnTo>
                  <a:lnTo>
                    <a:pt x="157" y="669"/>
                  </a:lnTo>
                  <a:lnTo>
                    <a:pt x="153" y="672"/>
                  </a:lnTo>
                  <a:lnTo>
                    <a:pt x="151" y="675"/>
                  </a:lnTo>
                  <a:lnTo>
                    <a:pt x="153" y="677"/>
                  </a:lnTo>
                  <a:lnTo>
                    <a:pt x="154" y="679"/>
                  </a:lnTo>
                  <a:lnTo>
                    <a:pt x="161" y="682"/>
                  </a:lnTo>
                  <a:lnTo>
                    <a:pt x="168" y="683"/>
                  </a:lnTo>
                  <a:lnTo>
                    <a:pt x="168" y="683"/>
                  </a:lnTo>
                  <a:lnTo>
                    <a:pt x="177" y="683"/>
                  </a:lnTo>
                  <a:lnTo>
                    <a:pt x="185" y="683"/>
                  </a:lnTo>
                  <a:lnTo>
                    <a:pt x="190" y="683"/>
                  </a:lnTo>
                  <a:lnTo>
                    <a:pt x="192" y="686"/>
                  </a:lnTo>
                  <a:lnTo>
                    <a:pt x="192" y="689"/>
                  </a:lnTo>
                  <a:lnTo>
                    <a:pt x="192" y="693"/>
                  </a:lnTo>
                  <a:lnTo>
                    <a:pt x="192" y="693"/>
                  </a:lnTo>
                  <a:lnTo>
                    <a:pt x="188" y="699"/>
                  </a:lnTo>
                  <a:lnTo>
                    <a:pt x="184" y="704"/>
                  </a:lnTo>
                  <a:lnTo>
                    <a:pt x="178" y="709"/>
                  </a:lnTo>
                  <a:lnTo>
                    <a:pt x="172" y="712"/>
                  </a:lnTo>
                  <a:lnTo>
                    <a:pt x="172" y="712"/>
                  </a:lnTo>
                  <a:lnTo>
                    <a:pt x="164" y="712"/>
                  </a:lnTo>
                  <a:lnTo>
                    <a:pt x="150" y="712"/>
                  </a:lnTo>
                  <a:lnTo>
                    <a:pt x="137" y="713"/>
                  </a:lnTo>
                  <a:lnTo>
                    <a:pt x="133" y="714"/>
                  </a:lnTo>
                  <a:lnTo>
                    <a:pt x="130" y="717"/>
                  </a:lnTo>
                  <a:lnTo>
                    <a:pt x="130" y="717"/>
                  </a:lnTo>
                  <a:lnTo>
                    <a:pt x="130" y="720"/>
                  </a:lnTo>
                  <a:lnTo>
                    <a:pt x="131" y="723"/>
                  </a:lnTo>
                  <a:lnTo>
                    <a:pt x="131" y="723"/>
                  </a:lnTo>
                  <a:lnTo>
                    <a:pt x="135" y="726"/>
                  </a:lnTo>
                  <a:lnTo>
                    <a:pt x="144" y="730"/>
                  </a:lnTo>
                  <a:lnTo>
                    <a:pt x="144" y="730"/>
                  </a:lnTo>
                  <a:lnTo>
                    <a:pt x="135" y="754"/>
                  </a:lnTo>
                  <a:lnTo>
                    <a:pt x="135" y="754"/>
                  </a:lnTo>
                  <a:lnTo>
                    <a:pt x="134" y="760"/>
                  </a:lnTo>
                  <a:lnTo>
                    <a:pt x="134" y="766"/>
                  </a:lnTo>
                  <a:lnTo>
                    <a:pt x="134" y="768"/>
                  </a:lnTo>
                  <a:lnTo>
                    <a:pt x="133" y="770"/>
                  </a:lnTo>
                  <a:lnTo>
                    <a:pt x="130" y="770"/>
                  </a:lnTo>
                  <a:lnTo>
                    <a:pt x="126" y="768"/>
                  </a:lnTo>
                  <a:lnTo>
                    <a:pt x="126" y="768"/>
                  </a:lnTo>
                  <a:lnTo>
                    <a:pt x="121" y="766"/>
                  </a:lnTo>
                  <a:lnTo>
                    <a:pt x="117" y="761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04" y="753"/>
                  </a:lnTo>
                  <a:lnTo>
                    <a:pt x="101" y="753"/>
                  </a:lnTo>
                  <a:lnTo>
                    <a:pt x="94" y="751"/>
                  </a:lnTo>
                  <a:lnTo>
                    <a:pt x="94" y="751"/>
                  </a:lnTo>
                  <a:lnTo>
                    <a:pt x="90" y="750"/>
                  </a:lnTo>
                  <a:lnTo>
                    <a:pt x="87" y="746"/>
                  </a:lnTo>
                  <a:lnTo>
                    <a:pt x="86" y="743"/>
                  </a:lnTo>
                  <a:lnTo>
                    <a:pt x="83" y="739"/>
                  </a:lnTo>
                  <a:lnTo>
                    <a:pt x="83" y="739"/>
                  </a:lnTo>
                  <a:lnTo>
                    <a:pt x="79" y="737"/>
                  </a:lnTo>
                  <a:lnTo>
                    <a:pt x="74" y="737"/>
                  </a:lnTo>
                  <a:lnTo>
                    <a:pt x="66" y="739"/>
                  </a:lnTo>
                  <a:lnTo>
                    <a:pt x="66" y="739"/>
                  </a:lnTo>
                  <a:lnTo>
                    <a:pt x="60" y="740"/>
                  </a:lnTo>
                  <a:lnTo>
                    <a:pt x="54" y="741"/>
                  </a:lnTo>
                  <a:lnTo>
                    <a:pt x="47" y="741"/>
                  </a:lnTo>
                  <a:lnTo>
                    <a:pt x="42" y="744"/>
                  </a:lnTo>
                  <a:lnTo>
                    <a:pt x="42" y="744"/>
                  </a:lnTo>
                  <a:lnTo>
                    <a:pt x="30" y="750"/>
                  </a:lnTo>
                  <a:lnTo>
                    <a:pt x="26" y="753"/>
                  </a:lnTo>
                  <a:lnTo>
                    <a:pt x="22" y="756"/>
                  </a:lnTo>
                  <a:lnTo>
                    <a:pt x="22" y="756"/>
                  </a:lnTo>
                  <a:lnTo>
                    <a:pt x="15" y="763"/>
                  </a:lnTo>
                  <a:lnTo>
                    <a:pt x="13" y="768"/>
                  </a:lnTo>
                  <a:lnTo>
                    <a:pt x="15" y="773"/>
                  </a:lnTo>
                  <a:lnTo>
                    <a:pt x="15" y="773"/>
                  </a:lnTo>
                  <a:lnTo>
                    <a:pt x="17" y="777"/>
                  </a:lnTo>
                  <a:lnTo>
                    <a:pt x="20" y="778"/>
                  </a:lnTo>
                  <a:lnTo>
                    <a:pt x="25" y="780"/>
                  </a:lnTo>
                  <a:lnTo>
                    <a:pt x="30" y="780"/>
                  </a:lnTo>
                  <a:lnTo>
                    <a:pt x="40" y="780"/>
                  </a:lnTo>
                  <a:lnTo>
                    <a:pt x="44" y="780"/>
                  </a:lnTo>
                  <a:lnTo>
                    <a:pt x="49" y="781"/>
                  </a:lnTo>
                  <a:lnTo>
                    <a:pt x="49" y="781"/>
                  </a:lnTo>
                  <a:lnTo>
                    <a:pt x="60" y="788"/>
                  </a:lnTo>
                  <a:lnTo>
                    <a:pt x="67" y="793"/>
                  </a:lnTo>
                  <a:lnTo>
                    <a:pt x="73" y="794"/>
                  </a:lnTo>
                  <a:lnTo>
                    <a:pt x="73" y="794"/>
                  </a:lnTo>
                  <a:lnTo>
                    <a:pt x="83" y="797"/>
                  </a:lnTo>
                  <a:lnTo>
                    <a:pt x="91" y="797"/>
                  </a:lnTo>
                  <a:lnTo>
                    <a:pt x="110" y="798"/>
                  </a:lnTo>
                  <a:lnTo>
                    <a:pt x="110" y="798"/>
                  </a:lnTo>
                  <a:lnTo>
                    <a:pt x="124" y="797"/>
                  </a:lnTo>
                  <a:lnTo>
                    <a:pt x="127" y="797"/>
                  </a:lnTo>
                  <a:lnTo>
                    <a:pt x="130" y="798"/>
                  </a:lnTo>
                  <a:lnTo>
                    <a:pt x="133" y="800"/>
                  </a:lnTo>
                  <a:lnTo>
                    <a:pt x="133" y="804"/>
                  </a:lnTo>
                  <a:lnTo>
                    <a:pt x="133" y="804"/>
                  </a:lnTo>
                  <a:lnTo>
                    <a:pt x="130" y="801"/>
                  </a:lnTo>
                  <a:lnTo>
                    <a:pt x="126" y="801"/>
                  </a:lnTo>
                  <a:lnTo>
                    <a:pt x="123" y="801"/>
                  </a:lnTo>
                  <a:lnTo>
                    <a:pt x="118" y="803"/>
                  </a:lnTo>
                  <a:lnTo>
                    <a:pt x="113" y="807"/>
                  </a:lnTo>
                  <a:lnTo>
                    <a:pt x="106" y="810"/>
                  </a:lnTo>
                  <a:lnTo>
                    <a:pt x="106" y="810"/>
                  </a:lnTo>
                  <a:lnTo>
                    <a:pt x="97" y="813"/>
                  </a:lnTo>
                  <a:lnTo>
                    <a:pt x="87" y="813"/>
                  </a:lnTo>
                  <a:lnTo>
                    <a:pt x="66" y="813"/>
                  </a:lnTo>
                  <a:lnTo>
                    <a:pt x="56" y="814"/>
                  </a:lnTo>
                  <a:lnTo>
                    <a:pt x="46" y="815"/>
                  </a:lnTo>
                  <a:lnTo>
                    <a:pt x="37" y="817"/>
                  </a:lnTo>
                  <a:lnTo>
                    <a:pt x="30" y="823"/>
                  </a:lnTo>
                  <a:lnTo>
                    <a:pt x="30" y="823"/>
                  </a:lnTo>
                  <a:lnTo>
                    <a:pt x="27" y="825"/>
                  </a:lnTo>
                  <a:lnTo>
                    <a:pt x="27" y="830"/>
                  </a:lnTo>
                  <a:lnTo>
                    <a:pt x="29" y="832"/>
                  </a:lnTo>
                  <a:lnTo>
                    <a:pt x="32" y="835"/>
                  </a:lnTo>
                  <a:lnTo>
                    <a:pt x="32" y="835"/>
                  </a:lnTo>
                  <a:lnTo>
                    <a:pt x="26" y="835"/>
                  </a:lnTo>
                  <a:lnTo>
                    <a:pt x="16" y="837"/>
                  </a:lnTo>
                  <a:lnTo>
                    <a:pt x="8" y="840"/>
                  </a:lnTo>
                  <a:lnTo>
                    <a:pt x="2" y="842"/>
                  </a:lnTo>
                  <a:lnTo>
                    <a:pt x="2" y="842"/>
                  </a:lnTo>
                  <a:lnTo>
                    <a:pt x="0" y="847"/>
                  </a:lnTo>
                  <a:lnTo>
                    <a:pt x="2" y="852"/>
                  </a:lnTo>
                  <a:lnTo>
                    <a:pt x="5" y="864"/>
                  </a:lnTo>
                  <a:lnTo>
                    <a:pt x="5" y="864"/>
                  </a:lnTo>
                  <a:lnTo>
                    <a:pt x="8" y="867"/>
                  </a:lnTo>
                  <a:lnTo>
                    <a:pt x="10" y="869"/>
                  </a:lnTo>
                  <a:lnTo>
                    <a:pt x="13" y="869"/>
                  </a:lnTo>
                  <a:lnTo>
                    <a:pt x="17" y="869"/>
                  </a:lnTo>
                  <a:lnTo>
                    <a:pt x="25" y="867"/>
                  </a:lnTo>
                  <a:lnTo>
                    <a:pt x="32" y="864"/>
                  </a:lnTo>
                  <a:lnTo>
                    <a:pt x="35" y="867"/>
                  </a:lnTo>
                  <a:lnTo>
                    <a:pt x="35" y="867"/>
                  </a:lnTo>
                  <a:lnTo>
                    <a:pt x="32" y="872"/>
                  </a:lnTo>
                  <a:lnTo>
                    <a:pt x="32" y="872"/>
                  </a:lnTo>
                  <a:lnTo>
                    <a:pt x="30" y="877"/>
                  </a:lnTo>
                  <a:lnTo>
                    <a:pt x="32" y="887"/>
                  </a:lnTo>
                  <a:lnTo>
                    <a:pt x="32" y="887"/>
                  </a:lnTo>
                  <a:lnTo>
                    <a:pt x="32" y="888"/>
                  </a:lnTo>
                  <a:lnTo>
                    <a:pt x="33" y="889"/>
                  </a:lnTo>
                  <a:lnTo>
                    <a:pt x="37" y="892"/>
                  </a:lnTo>
                  <a:lnTo>
                    <a:pt x="46" y="895"/>
                  </a:lnTo>
                  <a:lnTo>
                    <a:pt x="46" y="895"/>
                  </a:lnTo>
                  <a:lnTo>
                    <a:pt x="52" y="896"/>
                  </a:lnTo>
                  <a:lnTo>
                    <a:pt x="62" y="898"/>
                  </a:lnTo>
                  <a:lnTo>
                    <a:pt x="62" y="898"/>
                  </a:lnTo>
                  <a:lnTo>
                    <a:pt x="69" y="896"/>
                  </a:lnTo>
                  <a:lnTo>
                    <a:pt x="73" y="894"/>
                  </a:lnTo>
                  <a:lnTo>
                    <a:pt x="79" y="892"/>
                  </a:lnTo>
                  <a:lnTo>
                    <a:pt x="86" y="892"/>
                  </a:lnTo>
                  <a:lnTo>
                    <a:pt x="86" y="892"/>
                  </a:lnTo>
                  <a:lnTo>
                    <a:pt x="91" y="894"/>
                  </a:lnTo>
                  <a:lnTo>
                    <a:pt x="94" y="895"/>
                  </a:lnTo>
                  <a:lnTo>
                    <a:pt x="94" y="896"/>
                  </a:lnTo>
                  <a:lnTo>
                    <a:pt x="93" y="898"/>
                  </a:lnTo>
                  <a:lnTo>
                    <a:pt x="86" y="901"/>
                  </a:lnTo>
                  <a:lnTo>
                    <a:pt x="76" y="901"/>
                  </a:lnTo>
                  <a:lnTo>
                    <a:pt x="76" y="901"/>
                  </a:lnTo>
                  <a:lnTo>
                    <a:pt x="73" y="902"/>
                  </a:lnTo>
                  <a:lnTo>
                    <a:pt x="67" y="905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35" y="921"/>
                  </a:lnTo>
                  <a:lnTo>
                    <a:pt x="10" y="932"/>
                  </a:lnTo>
                  <a:lnTo>
                    <a:pt x="10" y="932"/>
                  </a:lnTo>
                  <a:lnTo>
                    <a:pt x="6" y="936"/>
                  </a:lnTo>
                  <a:lnTo>
                    <a:pt x="6" y="936"/>
                  </a:lnTo>
                  <a:lnTo>
                    <a:pt x="17" y="939"/>
                  </a:lnTo>
                  <a:lnTo>
                    <a:pt x="29" y="942"/>
                  </a:lnTo>
                  <a:lnTo>
                    <a:pt x="29" y="942"/>
                  </a:lnTo>
                  <a:lnTo>
                    <a:pt x="43" y="943"/>
                  </a:lnTo>
                  <a:lnTo>
                    <a:pt x="50" y="943"/>
                  </a:lnTo>
                  <a:lnTo>
                    <a:pt x="57" y="943"/>
                  </a:lnTo>
                  <a:lnTo>
                    <a:pt x="57" y="943"/>
                  </a:lnTo>
                  <a:lnTo>
                    <a:pt x="69" y="939"/>
                  </a:lnTo>
                  <a:lnTo>
                    <a:pt x="74" y="938"/>
                  </a:lnTo>
                  <a:lnTo>
                    <a:pt x="80" y="938"/>
                  </a:lnTo>
                  <a:lnTo>
                    <a:pt x="80" y="938"/>
                  </a:lnTo>
                  <a:lnTo>
                    <a:pt x="94" y="939"/>
                  </a:lnTo>
                  <a:lnTo>
                    <a:pt x="111" y="941"/>
                  </a:lnTo>
                  <a:lnTo>
                    <a:pt x="111" y="941"/>
                  </a:lnTo>
                  <a:lnTo>
                    <a:pt x="118" y="941"/>
                  </a:lnTo>
                  <a:lnTo>
                    <a:pt x="127" y="939"/>
                  </a:lnTo>
                  <a:lnTo>
                    <a:pt x="127" y="939"/>
                  </a:lnTo>
                  <a:lnTo>
                    <a:pt x="134" y="936"/>
                  </a:lnTo>
                  <a:lnTo>
                    <a:pt x="137" y="935"/>
                  </a:lnTo>
                  <a:lnTo>
                    <a:pt x="141" y="933"/>
                  </a:lnTo>
                  <a:lnTo>
                    <a:pt x="141" y="933"/>
                  </a:lnTo>
                  <a:lnTo>
                    <a:pt x="143" y="935"/>
                  </a:lnTo>
                  <a:lnTo>
                    <a:pt x="144" y="938"/>
                  </a:lnTo>
                  <a:lnTo>
                    <a:pt x="144" y="943"/>
                  </a:lnTo>
                  <a:lnTo>
                    <a:pt x="144" y="943"/>
                  </a:lnTo>
                  <a:lnTo>
                    <a:pt x="141" y="948"/>
                  </a:lnTo>
                  <a:lnTo>
                    <a:pt x="138" y="951"/>
                  </a:lnTo>
                  <a:lnTo>
                    <a:pt x="135" y="952"/>
                  </a:lnTo>
                  <a:lnTo>
                    <a:pt x="131" y="953"/>
                  </a:lnTo>
                  <a:lnTo>
                    <a:pt x="123" y="953"/>
                  </a:lnTo>
                  <a:lnTo>
                    <a:pt x="114" y="953"/>
                  </a:lnTo>
                  <a:lnTo>
                    <a:pt x="114" y="953"/>
                  </a:lnTo>
                  <a:lnTo>
                    <a:pt x="104" y="953"/>
                  </a:lnTo>
                  <a:lnTo>
                    <a:pt x="97" y="955"/>
                  </a:lnTo>
                  <a:lnTo>
                    <a:pt x="89" y="956"/>
                  </a:lnTo>
                  <a:lnTo>
                    <a:pt x="80" y="961"/>
                  </a:lnTo>
                  <a:lnTo>
                    <a:pt x="80" y="961"/>
                  </a:lnTo>
                  <a:lnTo>
                    <a:pt x="77" y="965"/>
                  </a:lnTo>
                  <a:lnTo>
                    <a:pt x="76" y="969"/>
                  </a:lnTo>
                  <a:lnTo>
                    <a:pt x="74" y="975"/>
                  </a:lnTo>
                  <a:lnTo>
                    <a:pt x="72" y="980"/>
                  </a:lnTo>
                  <a:lnTo>
                    <a:pt x="72" y="980"/>
                  </a:lnTo>
                  <a:lnTo>
                    <a:pt x="69" y="986"/>
                  </a:lnTo>
                  <a:lnTo>
                    <a:pt x="67" y="990"/>
                  </a:lnTo>
                  <a:lnTo>
                    <a:pt x="67" y="992"/>
                  </a:lnTo>
                  <a:lnTo>
                    <a:pt x="69" y="995"/>
                  </a:lnTo>
                  <a:lnTo>
                    <a:pt x="72" y="996"/>
                  </a:lnTo>
                  <a:lnTo>
                    <a:pt x="76" y="996"/>
                  </a:lnTo>
                  <a:lnTo>
                    <a:pt x="76" y="996"/>
                  </a:lnTo>
                  <a:lnTo>
                    <a:pt x="81" y="996"/>
                  </a:lnTo>
                  <a:lnTo>
                    <a:pt x="87" y="993"/>
                  </a:lnTo>
                  <a:lnTo>
                    <a:pt x="93" y="990"/>
                  </a:lnTo>
                  <a:lnTo>
                    <a:pt x="97" y="990"/>
                  </a:lnTo>
                  <a:lnTo>
                    <a:pt x="97" y="990"/>
                  </a:lnTo>
                  <a:lnTo>
                    <a:pt x="117" y="996"/>
                  </a:lnTo>
                  <a:lnTo>
                    <a:pt x="127" y="999"/>
                  </a:lnTo>
                  <a:lnTo>
                    <a:pt x="137" y="999"/>
                  </a:lnTo>
                  <a:lnTo>
                    <a:pt x="137" y="999"/>
                  </a:lnTo>
                  <a:lnTo>
                    <a:pt x="145" y="999"/>
                  </a:lnTo>
                  <a:lnTo>
                    <a:pt x="151" y="1002"/>
                  </a:lnTo>
                  <a:lnTo>
                    <a:pt x="155" y="1006"/>
                  </a:lnTo>
                  <a:lnTo>
                    <a:pt x="161" y="1013"/>
                  </a:lnTo>
                  <a:lnTo>
                    <a:pt x="161" y="1013"/>
                  </a:lnTo>
                  <a:lnTo>
                    <a:pt x="172" y="1007"/>
                  </a:lnTo>
                  <a:lnTo>
                    <a:pt x="177" y="1006"/>
                  </a:lnTo>
                  <a:lnTo>
                    <a:pt x="182" y="1006"/>
                  </a:lnTo>
                  <a:lnTo>
                    <a:pt x="182" y="1006"/>
                  </a:lnTo>
                  <a:lnTo>
                    <a:pt x="198" y="1006"/>
                  </a:lnTo>
                  <a:lnTo>
                    <a:pt x="205" y="1006"/>
                  </a:lnTo>
                  <a:lnTo>
                    <a:pt x="212" y="1007"/>
                  </a:lnTo>
                  <a:lnTo>
                    <a:pt x="212" y="1007"/>
                  </a:lnTo>
                  <a:lnTo>
                    <a:pt x="215" y="1010"/>
                  </a:lnTo>
                  <a:lnTo>
                    <a:pt x="217" y="1015"/>
                  </a:lnTo>
                  <a:lnTo>
                    <a:pt x="219" y="1017"/>
                  </a:lnTo>
                  <a:lnTo>
                    <a:pt x="224" y="1020"/>
                  </a:lnTo>
                  <a:lnTo>
                    <a:pt x="224" y="1020"/>
                  </a:lnTo>
                  <a:lnTo>
                    <a:pt x="228" y="1020"/>
                  </a:lnTo>
                  <a:lnTo>
                    <a:pt x="234" y="1019"/>
                  </a:lnTo>
                  <a:lnTo>
                    <a:pt x="239" y="1017"/>
                  </a:lnTo>
                  <a:lnTo>
                    <a:pt x="244" y="1016"/>
                  </a:lnTo>
                  <a:lnTo>
                    <a:pt x="244" y="1016"/>
                  </a:lnTo>
                  <a:lnTo>
                    <a:pt x="255" y="1017"/>
                  </a:lnTo>
                  <a:lnTo>
                    <a:pt x="265" y="1020"/>
                  </a:lnTo>
                  <a:lnTo>
                    <a:pt x="265" y="1020"/>
                  </a:lnTo>
                  <a:lnTo>
                    <a:pt x="271" y="1015"/>
                  </a:lnTo>
                  <a:lnTo>
                    <a:pt x="278" y="1009"/>
                  </a:lnTo>
                  <a:lnTo>
                    <a:pt x="278" y="1009"/>
                  </a:lnTo>
                  <a:lnTo>
                    <a:pt x="290" y="1006"/>
                  </a:lnTo>
                  <a:lnTo>
                    <a:pt x="305" y="1003"/>
                  </a:lnTo>
                  <a:lnTo>
                    <a:pt x="305" y="1003"/>
                  </a:lnTo>
                  <a:lnTo>
                    <a:pt x="316" y="1002"/>
                  </a:lnTo>
                  <a:lnTo>
                    <a:pt x="327" y="1000"/>
                  </a:lnTo>
                  <a:lnTo>
                    <a:pt x="339" y="999"/>
                  </a:lnTo>
                  <a:lnTo>
                    <a:pt x="350" y="996"/>
                  </a:lnTo>
                  <a:lnTo>
                    <a:pt x="350" y="996"/>
                  </a:lnTo>
                  <a:lnTo>
                    <a:pt x="372" y="988"/>
                  </a:lnTo>
                  <a:lnTo>
                    <a:pt x="381" y="985"/>
                  </a:lnTo>
                  <a:lnTo>
                    <a:pt x="393" y="985"/>
                  </a:lnTo>
                  <a:lnTo>
                    <a:pt x="393" y="985"/>
                  </a:lnTo>
                  <a:lnTo>
                    <a:pt x="403" y="986"/>
                  </a:lnTo>
                  <a:lnTo>
                    <a:pt x="411" y="985"/>
                  </a:lnTo>
                  <a:lnTo>
                    <a:pt x="430" y="982"/>
                  </a:lnTo>
                  <a:lnTo>
                    <a:pt x="430" y="982"/>
                  </a:lnTo>
                  <a:lnTo>
                    <a:pt x="426" y="972"/>
                  </a:lnTo>
                  <a:lnTo>
                    <a:pt x="426" y="972"/>
                  </a:lnTo>
                  <a:lnTo>
                    <a:pt x="457" y="955"/>
                  </a:lnTo>
                  <a:lnTo>
                    <a:pt x="457" y="955"/>
                  </a:lnTo>
                  <a:lnTo>
                    <a:pt x="467" y="965"/>
                  </a:lnTo>
                  <a:lnTo>
                    <a:pt x="467" y="965"/>
                  </a:lnTo>
                  <a:lnTo>
                    <a:pt x="472" y="955"/>
                  </a:lnTo>
                  <a:lnTo>
                    <a:pt x="472" y="955"/>
                  </a:lnTo>
                  <a:lnTo>
                    <a:pt x="485" y="959"/>
                  </a:lnTo>
                  <a:lnTo>
                    <a:pt x="491" y="961"/>
                  </a:lnTo>
                  <a:lnTo>
                    <a:pt x="497" y="961"/>
                  </a:lnTo>
                  <a:lnTo>
                    <a:pt x="497" y="961"/>
                  </a:lnTo>
                  <a:lnTo>
                    <a:pt x="504" y="959"/>
                  </a:lnTo>
                  <a:lnTo>
                    <a:pt x="508" y="956"/>
                  </a:lnTo>
                  <a:lnTo>
                    <a:pt x="518" y="948"/>
                  </a:lnTo>
                  <a:lnTo>
                    <a:pt x="518" y="948"/>
                  </a:lnTo>
                  <a:lnTo>
                    <a:pt x="515" y="943"/>
                  </a:lnTo>
                  <a:lnTo>
                    <a:pt x="512" y="941"/>
                  </a:lnTo>
                  <a:lnTo>
                    <a:pt x="512" y="938"/>
                  </a:lnTo>
                  <a:lnTo>
                    <a:pt x="512" y="936"/>
                  </a:lnTo>
                  <a:lnTo>
                    <a:pt x="517" y="933"/>
                  </a:lnTo>
                  <a:lnTo>
                    <a:pt x="524" y="932"/>
                  </a:lnTo>
                  <a:lnTo>
                    <a:pt x="542" y="932"/>
                  </a:lnTo>
                  <a:lnTo>
                    <a:pt x="554" y="932"/>
                  </a:lnTo>
                  <a:lnTo>
                    <a:pt x="554" y="932"/>
                  </a:lnTo>
                  <a:lnTo>
                    <a:pt x="581" y="936"/>
                  </a:lnTo>
                  <a:lnTo>
                    <a:pt x="595" y="939"/>
                  </a:lnTo>
                  <a:lnTo>
                    <a:pt x="608" y="942"/>
                  </a:lnTo>
                  <a:lnTo>
                    <a:pt x="608" y="942"/>
                  </a:lnTo>
                  <a:lnTo>
                    <a:pt x="615" y="945"/>
                  </a:lnTo>
                  <a:lnTo>
                    <a:pt x="617" y="945"/>
                  </a:lnTo>
                  <a:lnTo>
                    <a:pt x="620" y="943"/>
                  </a:lnTo>
                  <a:lnTo>
                    <a:pt x="620" y="943"/>
                  </a:lnTo>
                  <a:lnTo>
                    <a:pt x="623" y="942"/>
                  </a:lnTo>
                  <a:lnTo>
                    <a:pt x="625" y="938"/>
                  </a:lnTo>
                  <a:lnTo>
                    <a:pt x="625" y="933"/>
                  </a:lnTo>
                  <a:lnTo>
                    <a:pt x="623" y="931"/>
                  </a:lnTo>
                  <a:lnTo>
                    <a:pt x="623" y="931"/>
                  </a:lnTo>
                  <a:lnTo>
                    <a:pt x="630" y="929"/>
                  </a:lnTo>
                  <a:lnTo>
                    <a:pt x="636" y="928"/>
                  </a:lnTo>
                  <a:lnTo>
                    <a:pt x="636" y="928"/>
                  </a:lnTo>
                  <a:lnTo>
                    <a:pt x="637" y="932"/>
                  </a:lnTo>
                  <a:lnTo>
                    <a:pt x="637" y="936"/>
                  </a:lnTo>
                  <a:lnTo>
                    <a:pt x="639" y="941"/>
                  </a:lnTo>
                  <a:lnTo>
                    <a:pt x="643" y="945"/>
                  </a:lnTo>
                  <a:lnTo>
                    <a:pt x="643" y="945"/>
                  </a:lnTo>
                  <a:lnTo>
                    <a:pt x="647" y="946"/>
                  </a:lnTo>
                  <a:lnTo>
                    <a:pt x="650" y="945"/>
                  </a:lnTo>
                  <a:lnTo>
                    <a:pt x="653" y="943"/>
                  </a:lnTo>
                  <a:lnTo>
                    <a:pt x="656" y="941"/>
                  </a:lnTo>
                  <a:lnTo>
                    <a:pt x="660" y="935"/>
                  </a:lnTo>
                  <a:lnTo>
                    <a:pt x="663" y="933"/>
                  </a:lnTo>
                  <a:lnTo>
                    <a:pt x="666" y="933"/>
                  </a:lnTo>
                  <a:lnTo>
                    <a:pt x="666" y="933"/>
                  </a:lnTo>
                  <a:lnTo>
                    <a:pt x="674" y="935"/>
                  </a:lnTo>
                  <a:lnTo>
                    <a:pt x="683" y="939"/>
                  </a:lnTo>
                  <a:lnTo>
                    <a:pt x="683" y="939"/>
                  </a:lnTo>
                  <a:lnTo>
                    <a:pt x="689" y="945"/>
                  </a:lnTo>
                  <a:lnTo>
                    <a:pt x="694" y="951"/>
                  </a:lnTo>
                  <a:lnTo>
                    <a:pt x="694" y="951"/>
                  </a:lnTo>
                  <a:lnTo>
                    <a:pt x="706" y="956"/>
                  </a:lnTo>
                  <a:lnTo>
                    <a:pt x="718" y="961"/>
                  </a:lnTo>
                  <a:lnTo>
                    <a:pt x="724" y="961"/>
                  </a:lnTo>
                  <a:lnTo>
                    <a:pt x="731" y="961"/>
                  </a:lnTo>
                  <a:lnTo>
                    <a:pt x="737" y="959"/>
                  </a:lnTo>
                  <a:lnTo>
                    <a:pt x="741" y="956"/>
                  </a:lnTo>
                  <a:lnTo>
                    <a:pt x="741" y="956"/>
                  </a:lnTo>
                  <a:lnTo>
                    <a:pt x="744" y="952"/>
                  </a:lnTo>
                  <a:lnTo>
                    <a:pt x="745" y="949"/>
                  </a:lnTo>
                  <a:lnTo>
                    <a:pt x="747" y="945"/>
                  </a:lnTo>
                  <a:lnTo>
                    <a:pt x="747" y="942"/>
                  </a:lnTo>
                  <a:lnTo>
                    <a:pt x="743" y="926"/>
                  </a:lnTo>
                  <a:lnTo>
                    <a:pt x="743" y="926"/>
                  </a:lnTo>
                  <a:lnTo>
                    <a:pt x="743" y="922"/>
                  </a:lnTo>
                  <a:lnTo>
                    <a:pt x="743" y="918"/>
                  </a:lnTo>
                  <a:lnTo>
                    <a:pt x="745" y="912"/>
                  </a:lnTo>
                  <a:lnTo>
                    <a:pt x="755" y="901"/>
                  </a:lnTo>
                  <a:lnTo>
                    <a:pt x="755" y="901"/>
                  </a:lnTo>
                  <a:lnTo>
                    <a:pt x="758" y="896"/>
                  </a:lnTo>
                  <a:lnTo>
                    <a:pt x="760" y="892"/>
                  </a:lnTo>
                  <a:lnTo>
                    <a:pt x="758" y="888"/>
                  </a:lnTo>
                  <a:lnTo>
                    <a:pt x="758" y="888"/>
                  </a:lnTo>
                  <a:lnTo>
                    <a:pt x="761" y="888"/>
                  </a:lnTo>
                  <a:lnTo>
                    <a:pt x="765" y="887"/>
                  </a:lnTo>
                  <a:lnTo>
                    <a:pt x="775" y="878"/>
                  </a:lnTo>
                  <a:lnTo>
                    <a:pt x="791" y="865"/>
                  </a:lnTo>
                  <a:lnTo>
                    <a:pt x="791" y="865"/>
                  </a:lnTo>
                  <a:lnTo>
                    <a:pt x="794" y="859"/>
                  </a:lnTo>
                  <a:lnTo>
                    <a:pt x="795" y="855"/>
                  </a:lnTo>
                  <a:lnTo>
                    <a:pt x="797" y="844"/>
                  </a:lnTo>
                  <a:lnTo>
                    <a:pt x="798" y="832"/>
                  </a:lnTo>
                  <a:lnTo>
                    <a:pt x="801" y="827"/>
                  </a:lnTo>
                  <a:lnTo>
                    <a:pt x="804" y="823"/>
                  </a:lnTo>
                  <a:lnTo>
                    <a:pt x="804" y="823"/>
                  </a:lnTo>
                  <a:lnTo>
                    <a:pt x="811" y="817"/>
                  </a:lnTo>
                  <a:lnTo>
                    <a:pt x="817" y="811"/>
                  </a:lnTo>
                  <a:lnTo>
                    <a:pt x="817" y="811"/>
                  </a:lnTo>
                  <a:lnTo>
                    <a:pt x="839" y="783"/>
                  </a:lnTo>
                  <a:lnTo>
                    <a:pt x="861" y="756"/>
                  </a:lnTo>
                  <a:lnTo>
                    <a:pt x="861" y="756"/>
                  </a:lnTo>
                  <a:lnTo>
                    <a:pt x="858" y="740"/>
                  </a:lnTo>
                  <a:lnTo>
                    <a:pt x="858" y="740"/>
                  </a:lnTo>
                  <a:lnTo>
                    <a:pt x="859" y="733"/>
                  </a:lnTo>
                  <a:lnTo>
                    <a:pt x="861" y="726"/>
                  </a:lnTo>
                  <a:lnTo>
                    <a:pt x="861" y="726"/>
                  </a:lnTo>
                  <a:lnTo>
                    <a:pt x="863" y="719"/>
                  </a:lnTo>
                  <a:lnTo>
                    <a:pt x="865" y="710"/>
                  </a:lnTo>
                  <a:lnTo>
                    <a:pt x="865" y="710"/>
                  </a:lnTo>
                  <a:lnTo>
                    <a:pt x="865" y="706"/>
                  </a:lnTo>
                  <a:lnTo>
                    <a:pt x="862" y="703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8" y="690"/>
                  </a:lnTo>
                  <a:lnTo>
                    <a:pt x="859" y="686"/>
                  </a:lnTo>
                  <a:lnTo>
                    <a:pt x="862" y="676"/>
                  </a:lnTo>
                  <a:lnTo>
                    <a:pt x="866" y="666"/>
                  </a:lnTo>
                  <a:lnTo>
                    <a:pt x="868" y="660"/>
                  </a:lnTo>
                  <a:lnTo>
                    <a:pt x="866" y="656"/>
                  </a:lnTo>
                  <a:lnTo>
                    <a:pt x="866" y="656"/>
                  </a:lnTo>
                  <a:lnTo>
                    <a:pt x="865" y="650"/>
                  </a:lnTo>
                  <a:lnTo>
                    <a:pt x="862" y="645"/>
                  </a:lnTo>
                  <a:lnTo>
                    <a:pt x="859" y="640"/>
                  </a:lnTo>
                  <a:lnTo>
                    <a:pt x="856" y="635"/>
                  </a:lnTo>
                  <a:lnTo>
                    <a:pt x="856" y="635"/>
                  </a:lnTo>
                  <a:lnTo>
                    <a:pt x="879" y="632"/>
                  </a:lnTo>
                  <a:lnTo>
                    <a:pt x="879" y="632"/>
                  </a:lnTo>
                  <a:lnTo>
                    <a:pt x="878" y="629"/>
                  </a:lnTo>
                  <a:lnTo>
                    <a:pt x="875" y="628"/>
                  </a:lnTo>
                  <a:lnTo>
                    <a:pt x="873" y="626"/>
                  </a:lnTo>
                  <a:lnTo>
                    <a:pt x="872" y="623"/>
                  </a:lnTo>
                  <a:lnTo>
                    <a:pt x="872" y="623"/>
                  </a:lnTo>
                  <a:lnTo>
                    <a:pt x="872" y="619"/>
                  </a:lnTo>
                  <a:lnTo>
                    <a:pt x="873" y="615"/>
                  </a:lnTo>
                  <a:lnTo>
                    <a:pt x="878" y="606"/>
                  </a:lnTo>
                  <a:lnTo>
                    <a:pt x="882" y="599"/>
                  </a:lnTo>
                  <a:lnTo>
                    <a:pt x="888" y="591"/>
                  </a:lnTo>
                  <a:lnTo>
                    <a:pt x="888" y="591"/>
                  </a:lnTo>
                  <a:lnTo>
                    <a:pt x="889" y="584"/>
                  </a:lnTo>
                  <a:lnTo>
                    <a:pt x="888" y="578"/>
                  </a:lnTo>
                  <a:lnTo>
                    <a:pt x="885" y="572"/>
                  </a:lnTo>
                  <a:lnTo>
                    <a:pt x="881" y="566"/>
                  </a:lnTo>
                  <a:lnTo>
                    <a:pt x="881" y="566"/>
                  </a:lnTo>
                  <a:lnTo>
                    <a:pt x="871" y="555"/>
                  </a:lnTo>
                  <a:lnTo>
                    <a:pt x="868" y="548"/>
                  </a:lnTo>
                  <a:lnTo>
                    <a:pt x="866" y="544"/>
                  </a:lnTo>
                  <a:lnTo>
                    <a:pt x="868" y="541"/>
                  </a:lnTo>
                  <a:lnTo>
                    <a:pt x="868" y="541"/>
                  </a:lnTo>
                  <a:lnTo>
                    <a:pt x="873" y="528"/>
                  </a:lnTo>
                  <a:lnTo>
                    <a:pt x="876" y="514"/>
                  </a:lnTo>
                  <a:lnTo>
                    <a:pt x="882" y="485"/>
                  </a:lnTo>
                  <a:lnTo>
                    <a:pt x="882" y="485"/>
                  </a:lnTo>
                  <a:lnTo>
                    <a:pt x="871" y="475"/>
                  </a:lnTo>
                  <a:lnTo>
                    <a:pt x="863" y="471"/>
                  </a:lnTo>
                  <a:lnTo>
                    <a:pt x="862" y="470"/>
                  </a:lnTo>
                  <a:lnTo>
                    <a:pt x="861" y="470"/>
                  </a:lnTo>
                  <a:lnTo>
                    <a:pt x="861" y="470"/>
                  </a:lnTo>
                  <a:lnTo>
                    <a:pt x="871" y="454"/>
                  </a:lnTo>
                  <a:lnTo>
                    <a:pt x="876" y="446"/>
                  </a:lnTo>
                  <a:lnTo>
                    <a:pt x="878" y="443"/>
                  </a:lnTo>
                  <a:lnTo>
                    <a:pt x="878" y="440"/>
                  </a:lnTo>
                  <a:lnTo>
                    <a:pt x="878" y="440"/>
                  </a:lnTo>
                  <a:lnTo>
                    <a:pt x="896" y="455"/>
                  </a:lnTo>
                  <a:lnTo>
                    <a:pt x="896" y="455"/>
                  </a:lnTo>
                  <a:lnTo>
                    <a:pt x="899" y="457"/>
                  </a:lnTo>
                  <a:lnTo>
                    <a:pt x="902" y="458"/>
                  </a:lnTo>
                  <a:lnTo>
                    <a:pt x="909" y="457"/>
                  </a:lnTo>
                  <a:lnTo>
                    <a:pt x="915" y="454"/>
                  </a:lnTo>
                  <a:lnTo>
                    <a:pt x="916" y="451"/>
                  </a:lnTo>
                  <a:lnTo>
                    <a:pt x="917" y="448"/>
                  </a:lnTo>
                  <a:lnTo>
                    <a:pt x="890" y="421"/>
                  </a:lnTo>
                  <a:lnTo>
                    <a:pt x="873" y="421"/>
                  </a:lnTo>
                  <a:close/>
                  <a:moveTo>
                    <a:pt x="603" y="178"/>
                  </a:moveTo>
                  <a:lnTo>
                    <a:pt x="603" y="178"/>
                  </a:lnTo>
                  <a:lnTo>
                    <a:pt x="603" y="178"/>
                  </a:lnTo>
                  <a:lnTo>
                    <a:pt x="603" y="178"/>
                  </a:lnTo>
                  <a:close/>
                  <a:moveTo>
                    <a:pt x="258" y="229"/>
                  </a:move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79" y="468"/>
                  </a:lnTo>
                  <a:lnTo>
                    <a:pt x="279" y="468"/>
                  </a:lnTo>
                  <a:lnTo>
                    <a:pt x="279" y="470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362" y="535"/>
                  </a:moveTo>
                  <a:lnTo>
                    <a:pt x="362" y="535"/>
                  </a:lnTo>
                  <a:lnTo>
                    <a:pt x="362" y="535"/>
                  </a:lnTo>
                  <a:lnTo>
                    <a:pt x="363" y="535"/>
                  </a:lnTo>
                  <a:lnTo>
                    <a:pt x="363" y="535"/>
                  </a:lnTo>
                  <a:lnTo>
                    <a:pt x="362" y="535"/>
                  </a:lnTo>
                  <a:lnTo>
                    <a:pt x="362" y="535"/>
                  </a:lnTo>
                  <a:close/>
                  <a:moveTo>
                    <a:pt x="366" y="524"/>
                  </a:moveTo>
                  <a:lnTo>
                    <a:pt x="367" y="522"/>
                  </a:lnTo>
                  <a:lnTo>
                    <a:pt x="367" y="522"/>
                  </a:lnTo>
                  <a:lnTo>
                    <a:pt x="366" y="524"/>
                  </a:lnTo>
                  <a:close/>
                  <a:moveTo>
                    <a:pt x="340" y="548"/>
                  </a:moveTo>
                  <a:lnTo>
                    <a:pt x="340" y="549"/>
                  </a:lnTo>
                  <a:lnTo>
                    <a:pt x="340" y="551"/>
                  </a:lnTo>
                  <a:lnTo>
                    <a:pt x="340" y="548"/>
                  </a:lnTo>
                  <a:close/>
                  <a:moveTo>
                    <a:pt x="80" y="739"/>
                  </a:moveTo>
                  <a:lnTo>
                    <a:pt x="80" y="739"/>
                  </a:lnTo>
                  <a:lnTo>
                    <a:pt x="80" y="739"/>
                  </a:lnTo>
                  <a:lnTo>
                    <a:pt x="80" y="739"/>
                  </a:lnTo>
                  <a:lnTo>
                    <a:pt x="80" y="739"/>
                  </a:lnTo>
                  <a:lnTo>
                    <a:pt x="80" y="739"/>
                  </a:lnTo>
                  <a:close/>
                  <a:moveTo>
                    <a:pt x="13" y="869"/>
                  </a:move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close/>
                  <a:moveTo>
                    <a:pt x="362" y="559"/>
                  </a:moveTo>
                  <a:lnTo>
                    <a:pt x="360" y="556"/>
                  </a:lnTo>
                  <a:lnTo>
                    <a:pt x="362" y="558"/>
                  </a:lnTo>
                  <a:lnTo>
                    <a:pt x="362" y="559"/>
                  </a:lnTo>
                  <a:close/>
                  <a:moveTo>
                    <a:pt x="366" y="545"/>
                  </a:moveTo>
                  <a:lnTo>
                    <a:pt x="366" y="545"/>
                  </a:lnTo>
                  <a:lnTo>
                    <a:pt x="367" y="545"/>
                  </a:lnTo>
                  <a:lnTo>
                    <a:pt x="367" y="545"/>
                  </a:lnTo>
                  <a:lnTo>
                    <a:pt x="366" y="545"/>
                  </a:lnTo>
                  <a:close/>
                </a:path>
              </a:pathLst>
            </a:custGeom>
            <a:solidFill>
              <a:srgbClr val="c85660"/>
            </a:solidFill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49" name="Group 140"/>
          <p:cNvGrpSpPr/>
          <p:nvPr/>
        </p:nvGrpSpPr>
        <p:grpSpPr>
          <a:xfrm>
            <a:off x="5236560" y="2337480"/>
            <a:ext cx="4775040" cy="2706120"/>
            <a:chOff x="5236560" y="2337480"/>
            <a:chExt cx="4775040" cy="2706120"/>
          </a:xfrm>
        </p:grpSpPr>
        <p:grpSp>
          <p:nvGrpSpPr>
            <p:cNvPr id="1250" name="Group 141"/>
            <p:cNvGrpSpPr/>
            <p:nvPr/>
          </p:nvGrpSpPr>
          <p:grpSpPr>
            <a:xfrm>
              <a:off x="5236560" y="2337480"/>
              <a:ext cx="4775040" cy="836640"/>
              <a:chOff x="5236560" y="2337480"/>
              <a:chExt cx="4775040" cy="836640"/>
            </a:xfrm>
          </p:grpSpPr>
          <p:grpSp>
            <p:nvGrpSpPr>
              <p:cNvPr id="1251" name="Group 142"/>
              <p:cNvGrpSpPr/>
              <p:nvPr/>
            </p:nvGrpSpPr>
            <p:grpSpPr>
              <a:xfrm>
                <a:off x="6133680" y="2418120"/>
                <a:ext cx="3877920" cy="549360"/>
                <a:chOff x="6133680" y="2418120"/>
                <a:chExt cx="3877920" cy="549360"/>
              </a:xfrm>
            </p:grpSpPr>
            <p:sp>
              <p:nvSpPr>
                <p:cNvPr id="1252" name="CustomShape 143"/>
                <p:cNvSpPr/>
                <p:nvPr/>
              </p:nvSpPr>
              <p:spPr>
                <a:xfrm>
                  <a:off x="6133680" y="2632320"/>
                  <a:ext cx="3877920" cy="33516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0" bIns="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GB" sz="1100" spc="-1" strike="noStrike">
                      <a:solidFill>
                        <a:srgbClr val="000000"/>
                      </a:solidFill>
                      <a:latin typeface="Calibri Light"/>
                    </a:rPr>
                    <a:t>Lorem Ipsum is simply dummy text of the printing and typesetting industry. </a:t>
                  </a:r>
                  <a:endParaRPr b="0" lang="en-GB" sz="1100" spc="-1" strike="noStrike">
                    <a:latin typeface="Arial"/>
                  </a:endParaRPr>
                </a:p>
              </p:txBody>
            </p:sp>
            <p:sp>
              <p:nvSpPr>
                <p:cNvPr id="1253" name="CustomShape 144"/>
                <p:cNvSpPr/>
                <p:nvPr/>
              </p:nvSpPr>
              <p:spPr>
                <a:xfrm>
                  <a:off x="6133680" y="2418120"/>
                  <a:ext cx="3877920" cy="16776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0" bIns="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n-GB" sz="1100" spc="-1" strike="noStrike">
                      <a:solidFill>
                        <a:srgbClr val="c85660"/>
                      </a:solidFill>
                      <a:latin typeface="Calibri Light"/>
                    </a:rPr>
                    <a:t>LOREM IPSUM</a:t>
                  </a:r>
                  <a:endParaRPr b="0" lang="en-GB" sz="1100" spc="-1" strike="noStrike">
                    <a:latin typeface="Arial"/>
                  </a:endParaRPr>
                </a:p>
              </p:txBody>
            </p:sp>
          </p:grpSp>
          <p:grpSp>
            <p:nvGrpSpPr>
              <p:cNvPr id="1254" name="Group 145"/>
              <p:cNvGrpSpPr/>
              <p:nvPr/>
            </p:nvGrpSpPr>
            <p:grpSpPr>
              <a:xfrm>
                <a:off x="5236560" y="2337480"/>
                <a:ext cx="768600" cy="836640"/>
                <a:chOff x="5236560" y="2337480"/>
                <a:chExt cx="768600" cy="836640"/>
              </a:xfrm>
            </p:grpSpPr>
            <p:grpSp>
              <p:nvGrpSpPr>
                <p:cNvPr id="1255" name="Group 146"/>
                <p:cNvGrpSpPr/>
                <p:nvPr/>
              </p:nvGrpSpPr>
              <p:grpSpPr>
                <a:xfrm>
                  <a:off x="5236560" y="2337480"/>
                  <a:ext cx="768600" cy="768600"/>
                  <a:chOff x="5236560" y="2337480"/>
                  <a:chExt cx="768600" cy="768600"/>
                </a:xfrm>
              </p:grpSpPr>
              <p:sp>
                <p:nvSpPr>
                  <p:cNvPr id="1256" name="CustomShape 147"/>
                  <p:cNvSpPr/>
                  <p:nvPr/>
                </p:nvSpPr>
                <p:spPr>
                  <a:xfrm>
                    <a:off x="5236560" y="2337480"/>
                    <a:ext cx="768600" cy="768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algn="t" blurRad="38100" dir="5400000" dist="25560" rotWithShape="0">
                      <a:srgbClr val="000000">
                        <a:alpha val="2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1257" name="CustomShape 148"/>
                  <p:cNvSpPr/>
                  <p:nvPr/>
                </p:nvSpPr>
                <p:spPr>
                  <a:xfrm>
                    <a:off x="5303160" y="2404440"/>
                    <a:ext cx="635040" cy="635040"/>
                  </a:xfrm>
                  <a:prstGeom prst="ellipse">
                    <a:avLst/>
                  </a:prstGeom>
                  <a:solidFill>
                    <a:srgbClr val="c85660"/>
                  </a:solidFill>
                  <a:ln>
                    <a:noFill/>
                  </a:ln>
                  <a:effectLst>
                    <a:outerShdw algn="t" blurRad="38100" dir="5400000" dist="25560" rotWithShape="0">
                      <a:srgbClr val="000000">
                        <a:alpha val="2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1258" name="CustomShape 149"/>
                <p:cNvSpPr/>
                <p:nvPr/>
              </p:nvSpPr>
              <p:spPr>
                <a:xfrm>
                  <a:off x="5379120" y="2564640"/>
                  <a:ext cx="483480" cy="60948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0" bIns="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GB" sz="2000" spc="-1" strike="noStrike">
                      <a:solidFill>
                        <a:srgbClr val="ffffff"/>
                      </a:solidFill>
                      <a:latin typeface="Calibri Light"/>
                    </a:rPr>
                    <a:t>57%</a:t>
                  </a:r>
                  <a:endParaRPr b="0" lang="en-GB" sz="20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1259" name="Group 150"/>
            <p:cNvGrpSpPr/>
            <p:nvPr/>
          </p:nvGrpSpPr>
          <p:grpSpPr>
            <a:xfrm>
              <a:off x="5236560" y="3272400"/>
              <a:ext cx="4775040" cy="836640"/>
              <a:chOff x="5236560" y="3272400"/>
              <a:chExt cx="4775040" cy="836640"/>
            </a:xfrm>
          </p:grpSpPr>
          <p:grpSp>
            <p:nvGrpSpPr>
              <p:cNvPr id="1260" name="Group 151"/>
              <p:cNvGrpSpPr/>
              <p:nvPr/>
            </p:nvGrpSpPr>
            <p:grpSpPr>
              <a:xfrm>
                <a:off x="6133680" y="3353040"/>
                <a:ext cx="3877920" cy="549360"/>
                <a:chOff x="6133680" y="3353040"/>
                <a:chExt cx="3877920" cy="549360"/>
              </a:xfrm>
            </p:grpSpPr>
            <p:sp>
              <p:nvSpPr>
                <p:cNvPr id="1261" name="CustomShape 152"/>
                <p:cNvSpPr/>
                <p:nvPr/>
              </p:nvSpPr>
              <p:spPr>
                <a:xfrm>
                  <a:off x="6133680" y="3567240"/>
                  <a:ext cx="3877920" cy="33516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0" bIns="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GB" sz="1100" spc="-1" strike="noStrike">
                      <a:solidFill>
                        <a:srgbClr val="000000"/>
                      </a:solidFill>
                      <a:latin typeface="Calibri Light"/>
                    </a:rPr>
                    <a:t>Lorem Ipsum is simply dummy text of the printing and typesetting industry. </a:t>
                  </a:r>
                  <a:endParaRPr b="0" lang="en-GB" sz="1100" spc="-1" strike="noStrike">
                    <a:latin typeface="Arial"/>
                  </a:endParaRPr>
                </a:p>
              </p:txBody>
            </p:sp>
            <p:sp>
              <p:nvSpPr>
                <p:cNvPr id="1262" name="CustomShape 153"/>
                <p:cNvSpPr/>
                <p:nvPr/>
              </p:nvSpPr>
              <p:spPr>
                <a:xfrm>
                  <a:off x="6133680" y="3353040"/>
                  <a:ext cx="3877920" cy="16776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0" bIns="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n-GB" sz="1100" spc="-1" strike="noStrike">
                      <a:solidFill>
                        <a:srgbClr val="ffaf25"/>
                      </a:solidFill>
                      <a:latin typeface="Calibri Light"/>
                    </a:rPr>
                    <a:t>LOREM IPSUM</a:t>
                  </a:r>
                  <a:endParaRPr b="0" lang="en-GB" sz="1100" spc="-1" strike="noStrike">
                    <a:latin typeface="Arial"/>
                  </a:endParaRPr>
                </a:p>
              </p:txBody>
            </p:sp>
          </p:grpSp>
          <p:grpSp>
            <p:nvGrpSpPr>
              <p:cNvPr id="1263" name="Group 154"/>
              <p:cNvGrpSpPr/>
              <p:nvPr/>
            </p:nvGrpSpPr>
            <p:grpSpPr>
              <a:xfrm>
                <a:off x="5236560" y="3272400"/>
                <a:ext cx="768600" cy="836640"/>
                <a:chOff x="5236560" y="3272400"/>
                <a:chExt cx="768600" cy="836640"/>
              </a:xfrm>
            </p:grpSpPr>
            <p:grpSp>
              <p:nvGrpSpPr>
                <p:cNvPr id="1264" name="Group 155"/>
                <p:cNvGrpSpPr/>
                <p:nvPr/>
              </p:nvGrpSpPr>
              <p:grpSpPr>
                <a:xfrm>
                  <a:off x="5236560" y="3272400"/>
                  <a:ext cx="768600" cy="768600"/>
                  <a:chOff x="5236560" y="3272400"/>
                  <a:chExt cx="768600" cy="768600"/>
                </a:xfrm>
              </p:grpSpPr>
              <p:sp>
                <p:nvSpPr>
                  <p:cNvPr id="1265" name="CustomShape 156"/>
                  <p:cNvSpPr/>
                  <p:nvPr/>
                </p:nvSpPr>
                <p:spPr>
                  <a:xfrm>
                    <a:off x="5236560" y="3272400"/>
                    <a:ext cx="768600" cy="768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algn="t" blurRad="38100" dir="5400000" dist="25560" rotWithShape="0">
                      <a:srgbClr val="000000">
                        <a:alpha val="2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1266" name="CustomShape 157"/>
                  <p:cNvSpPr/>
                  <p:nvPr/>
                </p:nvSpPr>
                <p:spPr>
                  <a:xfrm>
                    <a:off x="5303160" y="3339000"/>
                    <a:ext cx="635040" cy="635040"/>
                  </a:xfrm>
                  <a:prstGeom prst="ellipse">
                    <a:avLst/>
                  </a:prstGeom>
                  <a:solidFill>
                    <a:srgbClr val="ffaf25"/>
                  </a:solidFill>
                  <a:ln>
                    <a:noFill/>
                  </a:ln>
                  <a:effectLst>
                    <a:outerShdw algn="t" blurRad="38100" dir="5400000" dist="25560" rotWithShape="0">
                      <a:srgbClr val="000000">
                        <a:alpha val="2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1267" name="CustomShape 158"/>
                <p:cNvSpPr/>
                <p:nvPr/>
              </p:nvSpPr>
              <p:spPr>
                <a:xfrm>
                  <a:off x="5379120" y="3499560"/>
                  <a:ext cx="483480" cy="60948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0" bIns="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GB" sz="2000" spc="-1" strike="noStrike">
                      <a:solidFill>
                        <a:srgbClr val="ffffff"/>
                      </a:solidFill>
                      <a:latin typeface="Calibri Light"/>
                    </a:rPr>
                    <a:t>25%</a:t>
                  </a:r>
                  <a:endParaRPr b="0" lang="en-GB" sz="20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1268" name="Group 159"/>
            <p:cNvGrpSpPr/>
            <p:nvPr/>
          </p:nvGrpSpPr>
          <p:grpSpPr>
            <a:xfrm>
              <a:off x="5236560" y="4207320"/>
              <a:ext cx="4775040" cy="836280"/>
              <a:chOff x="5236560" y="4207320"/>
              <a:chExt cx="4775040" cy="836280"/>
            </a:xfrm>
          </p:grpSpPr>
          <p:grpSp>
            <p:nvGrpSpPr>
              <p:cNvPr id="1269" name="Group 160"/>
              <p:cNvGrpSpPr/>
              <p:nvPr/>
            </p:nvGrpSpPr>
            <p:grpSpPr>
              <a:xfrm>
                <a:off x="6133680" y="4287600"/>
                <a:ext cx="3877920" cy="549720"/>
                <a:chOff x="6133680" y="4287600"/>
                <a:chExt cx="3877920" cy="549720"/>
              </a:xfrm>
            </p:grpSpPr>
            <p:sp>
              <p:nvSpPr>
                <p:cNvPr id="1270" name="CustomShape 161"/>
                <p:cNvSpPr/>
                <p:nvPr/>
              </p:nvSpPr>
              <p:spPr>
                <a:xfrm>
                  <a:off x="6133680" y="4502160"/>
                  <a:ext cx="3877920" cy="33516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0" bIns="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GB" sz="1100" spc="-1" strike="noStrike">
                      <a:solidFill>
                        <a:srgbClr val="000000"/>
                      </a:solidFill>
                      <a:latin typeface="Calibri Light"/>
                    </a:rPr>
                    <a:t>Lorem Ipsum is simply dummy text of the printing and typesetting industry. </a:t>
                  </a:r>
                  <a:endParaRPr b="0" lang="en-GB" sz="1100" spc="-1" strike="noStrike">
                    <a:latin typeface="Arial"/>
                  </a:endParaRPr>
                </a:p>
              </p:txBody>
            </p:sp>
            <p:sp>
              <p:nvSpPr>
                <p:cNvPr id="1271" name="CustomShape 162"/>
                <p:cNvSpPr/>
                <p:nvPr/>
              </p:nvSpPr>
              <p:spPr>
                <a:xfrm>
                  <a:off x="6133680" y="4287600"/>
                  <a:ext cx="3877920" cy="16776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0" bIns="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n-GB" sz="1100" spc="-1" strike="noStrike">
                      <a:solidFill>
                        <a:srgbClr val="635c5f"/>
                      </a:solidFill>
                      <a:latin typeface="Calibri Light"/>
                    </a:rPr>
                    <a:t>LOREM IPSUM</a:t>
                  </a:r>
                  <a:endParaRPr b="0" lang="en-GB" sz="1100" spc="-1" strike="noStrike">
                    <a:latin typeface="Arial"/>
                  </a:endParaRPr>
                </a:p>
              </p:txBody>
            </p:sp>
          </p:grpSp>
          <p:grpSp>
            <p:nvGrpSpPr>
              <p:cNvPr id="1272" name="Group 163"/>
              <p:cNvGrpSpPr/>
              <p:nvPr/>
            </p:nvGrpSpPr>
            <p:grpSpPr>
              <a:xfrm>
                <a:off x="5236560" y="4207320"/>
                <a:ext cx="768600" cy="836280"/>
                <a:chOff x="5236560" y="4207320"/>
                <a:chExt cx="768600" cy="836280"/>
              </a:xfrm>
            </p:grpSpPr>
            <p:grpSp>
              <p:nvGrpSpPr>
                <p:cNvPr id="1273" name="Group 164"/>
                <p:cNvGrpSpPr/>
                <p:nvPr/>
              </p:nvGrpSpPr>
              <p:grpSpPr>
                <a:xfrm>
                  <a:off x="5236560" y="4207320"/>
                  <a:ext cx="768600" cy="768600"/>
                  <a:chOff x="5236560" y="4207320"/>
                  <a:chExt cx="768600" cy="768600"/>
                </a:xfrm>
              </p:grpSpPr>
              <p:sp>
                <p:nvSpPr>
                  <p:cNvPr id="1274" name="CustomShape 165"/>
                  <p:cNvSpPr/>
                  <p:nvPr/>
                </p:nvSpPr>
                <p:spPr>
                  <a:xfrm>
                    <a:off x="5236560" y="4207320"/>
                    <a:ext cx="768600" cy="7686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algn="t" blurRad="38100" dir="5400000" dist="25560" rotWithShape="0">
                      <a:srgbClr val="000000">
                        <a:alpha val="2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1275" name="CustomShape 166"/>
                  <p:cNvSpPr/>
                  <p:nvPr/>
                </p:nvSpPr>
                <p:spPr>
                  <a:xfrm>
                    <a:off x="5303160" y="4273920"/>
                    <a:ext cx="635040" cy="635040"/>
                  </a:xfrm>
                  <a:prstGeom prst="ellipse">
                    <a:avLst/>
                  </a:prstGeom>
                  <a:solidFill>
                    <a:srgbClr val="635c5f"/>
                  </a:solidFill>
                  <a:ln>
                    <a:noFill/>
                  </a:ln>
                  <a:effectLst>
                    <a:outerShdw algn="t" blurRad="38100" dir="5400000" dist="25560" rotWithShape="0">
                      <a:srgbClr val="000000">
                        <a:alpha val="2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</p:grpSp>
            <p:sp>
              <p:nvSpPr>
                <p:cNvPr id="1276" name="CustomShape 167"/>
                <p:cNvSpPr/>
                <p:nvPr/>
              </p:nvSpPr>
              <p:spPr>
                <a:xfrm>
                  <a:off x="5379120" y="4434120"/>
                  <a:ext cx="483480" cy="609480"/>
                </a:xfrm>
                <a:prstGeom prst="rect">
                  <a:avLst/>
                </a:prstGeom>
                <a:noFill/>
                <a:ln w="64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0" rIns="0" tIns="0" bIns="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GB" sz="2000" spc="-1" strike="noStrike">
                      <a:solidFill>
                        <a:srgbClr val="ffffff"/>
                      </a:solidFill>
                      <a:latin typeface="Calibri Light"/>
                    </a:rPr>
                    <a:t>14%</a:t>
                  </a:r>
                  <a:endParaRPr b="0" lang="en-GB" sz="20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1277" name="Line 168"/>
            <p:cNvSpPr/>
            <p:nvPr/>
          </p:nvSpPr>
          <p:spPr>
            <a:xfrm flipH="1">
              <a:off x="5284080" y="3189240"/>
              <a:ext cx="4727520" cy="3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custDash>
                <a:ds d="700000" sp="500000"/>
              </a:custDash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8" name="Line 169"/>
            <p:cNvSpPr/>
            <p:nvPr/>
          </p:nvSpPr>
          <p:spPr>
            <a:xfrm flipH="1">
              <a:off x="5284080" y="4124160"/>
              <a:ext cx="4727520" cy="36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custDash>
                <a:ds d="700000" sp="500000"/>
              </a:custDash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79" name="CustomShape 170"/>
          <p:cNvSpPr/>
          <p:nvPr/>
        </p:nvSpPr>
        <p:spPr>
          <a:xfrm>
            <a:off x="5977080" y="1878840"/>
            <a:ext cx="3294000" cy="2746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Calibri Light"/>
              </a:rPr>
              <a:t>UNITED KINGDOM MAP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80" name="CustomShape 171"/>
          <p:cNvSpPr/>
          <p:nvPr/>
        </p:nvSpPr>
        <p:spPr>
          <a:xfrm>
            <a:off x="5260320" y="5168520"/>
            <a:ext cx="4727160" cy="60876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TextShape 1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665CA83-C5A6-423E-9478-A1338366F015}" type="datetime1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282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EDF6925-E4F9-4988-9C23-10C3CDB27506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283" name="TextShape 3"/>
          <p:cNvSpPr txBox="1"/>
          <p:nvPr/>
        </p:nvSpPr>
        <p:spPr>
          <a:xfrm>
            <a:off x="1416960" y="614880"/>
            <a:ext cx="8127720" cy="535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Segoe UI"/>
              </a:rPr>
              <a:t>PowerPoint Presentation</a:t>
            </a: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84" name="CustomShape 4"/>
          <p:cNvSpPr/>
          <p:nvPr/>
        </p:nvSpPr>
        <p:spPr>
          <a:xfrm>
            <a:off x="4254480" y="-863640"/>
            <a:ext cx="596520" cy="59652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5" name="CustomShape 5"/>
          <p:cNvSpPr/>
          <p:nvPr/>
        </p:nvSpPr>
        <p:spPr>
          <a:xfrm>
            <a:off x="5025960" y="-863640"/>
            <a:ext cx="596520" cy="59652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6" name="CustomShape 6"/>
          <p:cNvSpPr/>
          <p:nvPr/>
        </p:nvSpPr>
        <p:spPr>
          <a:xfrm>
            <a:off x="5797440" y="-863640"/>
            <a:ext cx="596520" cy="59652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87" name="Group 7"/>
          <p:cNvGrpSpPr/>
          <p:nvPr/>
        </p:nvGrpSpPr>
        <p:grpSpPr>
          <a:xfrm>
            <a:off x="838080" y="1843920"/>
            <a:ext cx="5872320" cy="4096800"/>
            <a:chOff x="838080" y="1843920"/>
            <a:chExt cx="5872320" cy="4096800"/>
          </a:xfrm>
        </p:grpSpPr>
        <p:sp>
          <p:nvSpPr>
            <p:cNvPr id="1288" name="CustomShape 8"/>
            <p:cNvSpPr/>
            <p:nvPr/>
          </p:nvSpPr>
          <p:spPr>
            <a:xfrm>
              <a:off x="1301040" y="1843920"/>
              <a:ext cx="4922640" cy="3765240"/>
            </a:xfrm>
            <a:prstGeom prst="roundRect">
              <a:avLst>
                <a:gd name="adj" fmla="val 4185"/>
              </a:avLst>
            </a:prstGeom>
            <a:gradFill rotWithShape="0">
              <a:gsLst>
                <a:gs pos="0">
                  <a:schemeClr val="tx1">
                    <a:lumMod val="65000"/>
                    <a:lumOff val="35000"/>
                  </a:schemeClr>
                </a:gs>
                <a:gs pos="66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6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9" name="CustomShape 9"/>
            <p:cNvSpPr/>
            <p:nvPr/>
          </p:nvSpPr>
          <p:spPr>
            <a:xfrm>
              <a:off x="1325520" y="1867320"/>
              <a:ext cx="4881600" cy="3562920"/>
            </a:xfrm>
            <a:prstGeom prst="roundRect">
              <a:avLst>
                <a:gd name="adj" fmla="val 4031"/>
              </a:avLst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0" name="CustomShape 10"/>
            <p:cNvSpPr/>
            <p:nvPr/>
          </p:nvSpPr>
          <p:spPr>
            <a:xfrm>
              <a:off x="1433880" y="1963440"/>
              <a:ext cx="4655160" cy="3089880"/>
            </a:xfrm>
            <a:prstGeom prst="roundRect">
              <a:avLst>
                <a:gd name="adj" fmla="val 278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291" name="Group 11"/>
            <p:cNvGrpSpPr/>
            <p:nvPr/>
          </p:nvGrpSpPr>
          <p:grpSpPr>
            <a:xfrm>
              <a:off x="838080" y="5096160"/>
              <a:ext cx="5872320" cy="844560"/>
              <a:chOff x="838080" y="5096160"/>
              <a:chExt cx="5872320" cy="844560"/>
            </a:xfrm>
          </p:grpSpPr>
          <p:sp>
            <p:nvSpPr>
              <p:cNvPr id="1292" name="CustomShape 12"/>
              <p:cNvSpPr/>
              <p:nvPr/>
            </p:nvSpPr>
            <p:spPr>
              <a:xfrm>
                <a:off x="852120" y="5298480"/>
                <a:ext cx="5846040" cy="538560"/>
              </a:xfrm>
              <a:custGeom>
                <a:avLst/>
                <a:gdLst/>
                <a:ahLst/>
                <a:rect l="l" t="t" r="r" b="b"/>
                <a:pathLst>
                  <a:path w="10038" h="10000">
                    <a:moveTo>
                      <a:pt x="15" y="10000"/>
                    </a:moveTo>
                    <a:lnTo>
                      <a:pt x="9929" y="10000"/>
                    </a:lnTo>
                    <a:cubicBezTo>
                      <a:pt x="9965" y="9704"/>
                      <a:pt x="10002" y="9409"/>
                      <a:pt x="10038" y="9113"/>
                    </a:cubicBezTo>
                    <a:cubicBezTo>
                      <a:pt x="9765" y="6075"/>
                      <a:pt x="9493" y="3038"/>
                      <a:pt x="9220" y="0"/>
                    </a:cubicBezTo>
                    <a:lnTo>
                      <a:pt x="765" y="0"/>
                    </a:lnTo>
                    <a:lnTo>
                      <a:pt x="0" y="9196"/>
                    </a:lnTo>
                    <a:lnTo>
                      <a:pt x="15" y="100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bg1">
                      <a:lumMod val="75000"/>
                    </a:schemeClr>
                  </a:gs>
                  <a:gs pos="70000">
                    <a:schemeClr val="bg1"/>
                  </a:gs>
                  <a:gs pos="100000">
                    <a:schemeClr val="bg1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3" name="CustomShape 13"/>
              <p:cNvSpPr/>
              <p:nvPr/>
            </p:nvSpPr>
            <p:spPr>
              <a:xfrm>
                <a:off x="838080" y="5832360"/>
                <a:ext cx="5872320" cy="108360"/>
              </a:xfrm>
              <a:custGeom>
                <a:avLst/>
                <a:gdLst/>
                <a:ahLst/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492"/>
                    </a:lnTo>
                    <a:cubicBezTo>
                      <a:pt x="9998" y="710"/>
                      <a:pt x="9996" y="929"/>
                      <a:pt x="9994" y="1147"/>
                    </a:cubicBezTo>
                    <a:cubicBezTo>
                      <a:pt x="9985" y="1639"/>
                      <a:pt x="9959" y="2896"/>
                      <a:pt x="9944" y="3442"/>
                    </a:cubicBezTo>
                    <a:cubicBezTo>
                      <a:pt x="9931" y="3771"/>
                      <a:pt x="9919" y="4098"/>
                      <a:pt x="9906" y="4426"/>
                    </a:cubicBezTo>
                    <a:cubicBezTo>
                      <a:pt x="9892" y="4755"/>
                      <a:pt x="9879" y="5082"/>
                      <a:pt x="9865" y="5410"/>
                    </a:cubicBezTo>
                    <a:cubicBezTo>
                      <a:pt x="9849" y="5684"/>
                      <a:pt x="9834" y="5956"/>
                      <a:pt x="9818" y="6229"/>
                    </a:cubicBezTo>
                    <a:cubicBezTo>
                      <a:pt x="9799" y="6448"/>
                      <a:pt x="9781" y="6666"/>
                      <a:pt x="9762" y="6885"/>
                    </a:cubicBezTo>
                    <a:cubicBezTo>
                      <a:pt x="9741" y="7103"/>
                      <a:pt x="9721" y="7323"/>
                      <a:pt x="9700" y="7541"/>
                    </a:cubicBezTo>
                    <a:lnTo>
                      <a:pt x="9574" y="8524"/>
                    </a:lnTo>
                    <a:cubicBezTo>
                      <a:pt x="9529" y="8743"/>
                      <a:pt x="9483" y="8962"/>
                      <a:pt x="9438" y="9181"/>
                    </a:cubicBezTo>
                    <a:lnTo>
                      <a:pt x="9303" y="9508"/>
                    </a:lnTo>
                    <a:lnTo>
                      <a:pt x="9165" y="10000"/>
                    </a:lnTo>
                    <a:lnTo>
                      <a:pt x="8645" y="10000"/>
                    </a:lnTo>
                    <a:lnTo>
                      <a:pt x="8117" y="10000"/>
                    </a:lnTo>
                    <a:lnTo>
                      <a:pt x="7597" y="10000"/>
                    </a:lnTo>
                    <a:lnTo>
                      <a:pt x="7071" y="10000"/>
                    </a:lnTo>
                    <a:lnTo>
                      <a:pt x="6547" y="10000"/>
                    </a:lnTo>
                    <a:lnTo>
                      <a:pt x="6024" y="10000"/>
                    </a:lnTo>
                    <a:lnTo>
                      <a:pt x="5497" y="10000"/>
                    </a:lnTo>
                    <a:lnTo>
                      <a:pt x="4976" y="10000"/>
                    </a:lnTo>
                    <a:lnTo>
                      <a:pt x="4450" y="10000"/>
                    </a:lnTo>
                    <a:lnTo>
                      <a:pt x="3929" y="10000"/>
                    </a:lnTo>
                    <a:lnTo>
                      <a:pt x="3403" y="10000"/>
                    </a:lnTo>
                    <a:lnTo>
                      <a:pt x="2880" y="10000"/>
                    </a:lnTo>
                    <a:lnTo>
                      <a:pt x="2356" y="10000"/>
                    </a:lnTo>
                    <a:lnTo>
                      <a:pt x="1830" y="10000"/>
                    </a:lnTo>
                    <a:lnTo>
                      <a:pt x="1308" y="10000"/>
                    </a:lnTo>
                    <a:lnTo>
                      <a:pt x="782" y="10000"/>
                    </a:lnTo>
                    <a:lnTo>
                      <a:pt x="650" y="9508"/>
                    </a:lnTo>
                    <a:cubicBezTo>
                      <a:pt x="607" y="9399"/>
                      <a:pt x="563" y="9290"/>
                      <a:pt x="520" y="9181"/>
                    </a:cubicBezTo>
                    <a:lnTo>
                      <a:pt x="400" y="8689"/>
                    </a:lnTo>
                    <a:cubicBezTo>
                      <a:pt x="363" y="8361"/>
                      <a:pt x="325" y="8033"/>
                      <a:pt x="288" y="7705"/>
                    </a:cubicBezTo>
                    <a:cubicBezTo>
                      <a:pt x="270" y="7487"/>
                      <a:pt x="253" y="7268"/>
                      <a:pt x="235" y="7049"/>
                    </a:cubicBezTo>
                    <a:cubicBezTo>
                      <a:pt x="220" y="6831"/>
                      <a:pt x="206" y="6612"/>
                      <a:pt x="191" y="6394"/>
                    </a:cubicBezTo>
                    <a:cubicBezTo>
                      <a:pt x="176" y="6121"/>
                      <a:pt x="162" y="5847"/>
                      <a:pt x="147" y="5574"/>
                    </a:cubicBezTo>
                    <a:cubicBezTo>
                      <a:pt x="133" y="5300"/>
                      <a:pt x="120" y="5028"/>
                      <a:pt x="106" y="4755"/>
                    </a:cubicBezTo>
                    <a:cubicBezTo>
                      <a:pt x="95" y="4426"/>
                      <a:pt x="85" y="4099"/>
                      <a:pt x="74" y="3771"/>
                    </a:cubicBezTo>
                    <a:cubicBezTo>
                      <a:pt x="64" y="3389"/>
                      <a:pt x="54" y="3005"/>
                      <a:pt x="44" y="2623"/>
                    </a:cubicBezTo>
                    <a:cubicBezTo>
                      <a:pt x="36" y="2241"/>
                      <a:pt x="29" y="1858"/>
                      <a:pt x="21" y="147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lumMod val="65000"/>
                      <a:shade val="30000"/>
                      <a:satMod val="115000"/>
                    </a:schemeClr>
                  </a:gs>
                  <a:gs pos="27000">
                    <a:schemeClr val="bg1">
                      <a:lumMod val="75000"/>
                    </a:schemeClr>
                  </a:gs>
                  <a:gs pos="48758">
                    <a:schemeClr val="tx1">
                      <a:lumMod val="50000"/>
                      <a:lumOff val="50000"/>
                    </a:schemeClr>
                  </a:gs>
                  <a:gs pos="73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4" name="CustomShape 14"/>
              <p:cNvSpPr/>
              <p:nvPr/>
            </p:nvSpPr>
            <p:spPr>
              <a:xfrm>
                <a:off x="3658320" y="5096160"/>
                <a:ext cx="165960" cy="165960"/>
              </a:xfrm>
              <a:custGeom>
                <a:avLst/>
                <a:gdLst/>
                <a:ahLst/>
                <a:rect l="l" t="t" r="r" b="b"/>
                <a:pathLst>
                  <a:path w="109" h="109">
                    <a:moveTo>
                      <a:pt x="54" y="0"/>
                    </a:moveTo>
                    <a:lnTo>
                      <a:pt x="66" y="1"/>
                    </a:lnTo>
                    <a:lnTo>
                      <a:pt x="75" y="5"/>
                    </a:lnTo>
                    <a:lnTo>
                      <a:pt x="84" y="9"/>
                    </a:lnTo>
                    <a:lnTo>
                      <a:pt x="93" y="16"/>
                    </a:lnTo>
                    <a:lnTo>
                      <a:pt x="100" y="24"/>
                    </a:lnTo>
                    <a:lnTo>
                      <a:pt x="105" y="34"/>
                    </a:lnTo>
                    <a:lnTo>
                      <a:pt x="108" y="44"/>
                    </a:lnTo>
                    <a:lnTo>
                      <a:pt x="109" y="55"/>
                    </a:lnTo>
                    <a:lnTo>
                      <a:pt x="108" y="66"/>
                    </a:lnTo>
                    <a:lnTo>
                      <a:pt x="105" y="77"/>
                    </a:lnTo>
                    <a:lnTo>
                      <a:pt x="100" y="86"/>
                    </a:lnTo>
                    <a:lnTo>
                      <a:pt x="93" y="94"/>
                    </a:lnTo>
                    <a:lnTo>
                      <a:pt x="84" y="100"/>
                    </a:lnTo>
                    <a:lnTo>
                      <a:pt x="75" y="106"/>
                    </a:lnTo>
                    <a:lnTo>
                      <a:pt x="66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33" y="106"/>
                    </a:lnTo>
                    <a:lnTo>
                      <a:pt x="24" y="100"/>
                    </a:lnTo>
                    <a:lnTo>
                      <a:pt x="16" y="94"/>
                    </a:lnTo>
                    <a:lnTo>
                      <a:pt x="9" y="86"/>
                    </a:lnTo>
                    <a:lnTo>
                      <a:pt x="3" y="77"/>
                    </a:lnTo>
                    <a:lnTo>
                      <a:pt x="1" y="66"/>
                    </a:lnTo>
                    <a:lnTo>
                      <a:pt x="0" y="55"/>
                    </a:lnTo>
                    <a:lnTo>
                      <a:pt x="1" y="44"/>
                    </a:lnTo>
                    <a:lnTo>
                      <a:pt x="3" y="34"/>
                    </a:lnTo>
                    <a:lnTo>
                      <a:pt x="9" y="24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33" y="5"/>
                    </a:lnTo>
                    <a:lnTo>
                      <a:pt x="43" y="1"/>
                    </a:lnTo>
                    <a:lnTo>
                      <a:pt x="54" y="0"/>
                    </a:lnTo>
                    <a:close/>
                  </a:path>
                </a:pathLst>
              </a:custGeom>
              <a:gradFill rotWithShape="0">
                <a:gsLst>
                  <a:gs pos="11000">
                    <a:srgbClr val="003366"/>
                  </a:gs>
                  <a:gs pos="55000">
                    <a:srgbClr val="3fadff"/>
                  </a:gs>
                  <a:gs pos="92000">
                    <a:srgbClr val="003366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5" name="CustomShape 15"/>
              <p:cNvSpPr/>
              <p:nvPr/>
            </p:nvSpPr>
            <p:spPr>
              <a:xfrm>
                <a:off x="3686040" y="5123880"/>
                <a:ext cx="110520" cy="110520"/>
              </a:xfrm>
              <a:custGeom>
                <a:avLst/>
                <a:gdLst/>
                <a:ahLst/>
                <a:rect l="l" t="t" r="r" b="b"/>
                <a:pathLst>
                  <a:path w="91" h="91">
                    <a:moveTo>
                      <a:pt x="45" y="0"/>
                    </a:moveTo>
                    <a:lnTo>
                      <a:pt x="55" y="2"/>
                    </a:lnTo>
                    <a:lnTo>
                      <a:pt x="63" y="4"/>
                    </a:lnTo>
                    <a:lnTo>
                      <a:pt x="71" y="8"/>
                    </a:lnTo>
                    <a:lnTo>
                      <a:pt x="78" y="14"/>
                    </a:lnTo>
                    <a:lnTo>
                      <a:pt x="82" y="20"/>
                    </a:lnTo>
                    <a:lnTo>
                      <a:pt x="87" y="28"/>
                    </a:lnTo>
                    <a:lnTo>
                      <a:pt x="89" y="36"/>
                    </a:lnTo>
                    <a:lnTo>
                      <a:pt x="91" y="46"/>
                    </a:lnTo>
                    <a:lnTo>
                      <a:pt x="89" y="55"/>
                    </a:lnTo>
                    <a:lnTo>
                      <a:pt x="87" y="63"/>
                    </a:lnTo>
                    <a:lnTo>
                      <a:pt x="82" y="71"/>
                    </a:lnTo>
                    <a:lnTo>
                      <a:pt x="78" y="78"/>
                    </a:lnTo>
                    <a:lnTo>
                      <a:pt x="71" y="84"/>
                    </a:lnTo>
                    <a:lnTo>
                      <a:pt x="63" y="87"/>
                    </a:lnTo>
                    <a:lnTo>
                      <a:pt x="55" y="90"/>
                    </a:lnTo>
                    <a:lnTo>
                      <a:pt x="45" y="91"/>
                    </a:lnTo>
                    <a:lnTo>
                      <a:pt x="36" y="90"/>
                    </a:lnTo>
                    <a:lnTo>
                      <a:pt x="28" y="87"/>
                    </a:lnTo>
                    <a:lnTo>
                      <a:pt x="20" y="84"/>
                    </a:lnTo>
                    <a:lnTo>
                      <a:pt x="13" y="78"/>
                    </a:lnTo>
                    <a:lnTo>
                      <a:pt x="8" y="71"/>
                    </a:lnTo>
                    <a:lnTo>
                      <a:pt x="4" y="63"/>
                    </a:lnTo>
                    <a:lnTo>
                      <a:pt x="1" y="55"/>
                    </a:lnTo>
                    <a:lnTo>
                      <a:pt x="0" y="46"/>
                    </a:lnTo>
                    <a:lnTo>
                      <a:pt x="1" y="36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0" y="8"/>
                    </a:lnTo>
                    <a:lnTo>
                      <a:pt x="28" y="4"/>
                    </a:lnTo>
                    <a:lnTo>
                      <a:pt x="36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6" name="CustomShape 16"/>
              <p:cNvSpPr/>
              <p:nvPr/>
            </p:nvSpPr>
            <p:spPr>
              <a:xfrm>
                <a:off x="2441160" y="5222520"/>
                <a:ext cx="504000" cy="82440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65000"/>
                    </a:schemeClr>
                  </a:gs>
                  <a:gs pos="55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7" name="CustomShape 17"/>
              <p:cNvSpPr/>
              <p:nvPr/>
            </p:nvSpPr>
            <p:spPr>
              <a:xfrm>
                <a:off x="4590000" y="5222520"/>
                <a:ext cx="497160" cy="82440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65000"/>
                    </a:schemeClr>
                  </a:gs>
                  <a:gs pos="55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8" name="CustomShape 18"/>
              <p:cNvSpPr/>
              <p:nvPr/>
            </p:nvSpPr>
            <p:spPr>
              <a:xfrm>
                <a:off x="1397880" y="5388480"/>
                <a:ext cx="4794480" cy="220680"/>
              </a:xfrm>
              <a:custGeom>
                <a:avLst/>
                <a:gdLst/>
                <a:ahLst/>
                <a:rect l="l" t="t" r="r" b="b"/>
                <a:pathLst>
                  <a:path w="2778" h="128">
                    <a:moveTo>
                      <a:pt x="109" y="0"/>
                    </a:moveTo>
                    <a:lnTo>
                      <a:pt x="2644" y="0"/>
                    </a:lnTo>
                    <a:lnTo>
                      <a:pt x="2778" y="128"/>
                    </a:lnTo>
                    <a:lnTo>
                      <a:pt x="0" y="128"/>
                    </a:lnTo>
                    <a:lnTo>
                      <a:pt x="109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9" name="CustomShape 19"/>
              <p:cNvSpPr/>
              <p:nvPr/>
            </p:nvSpPr>
            <p:spPr>
              <a:xfrm>
                <a:off x="838080" y="5775120"/>
                <a:ext cx="5872320" cy="96480"/>
              </a:xfrm>
              <a:custGeom>
                <a:avLst/>
                <a:gdLst/>
                <a:ahLst/>
                <a:rect l="l" t="t" r="r" b="b"/>
                <a:pathLst>
                  <a:path w="3402" h="58">
                    <a:moveTo>
                      <a:pt x="28" y="0"/>
                    </a:moveTo>
                    <a:lnTo>
                      <a:pt x="3374" y="0"/>
                    </a:lnTo>
                    <a:lnTo>
                      <a:pt x="3380" y="1"/>
                    </a:lnTo>
                    <a:lnTo>
                      <a:pt x="3385" y="2"/>
                    </a:lnTo>
                    <a:lnTo>
                      <a:pt x="3391" y="5"/>
                    </a:lnTo>
                    <a:lnTo>
                      <a:pt x="3394" y="9"/>
                    </a:lnTo>
                    <a:lnTo>
                      <a:pt x="3398" y="12"/>
                    </a:lnTo>
                    <a:lnTo>
                      <a:pt x="3401" y="17"/>
                    </a:lnTo>
                    <a:lnTo>
                      <a:pt x="3402" y="23"/>
                    </a:lnTo>
                    <a:lnTo>
                      <a:pt x="3402" y="29"/>
                    </a:lnTo>
                    <a:lnTo>
                      <a:pt x="3402" y="29"/>
                    </a:lnTo>
                    <a:lnTo>
                      <a:pt x="3402" y="34"/>
                    </a:lnTo>
                    <a:lnTo>
                      <a:pt x="3401" y="40"/>
                    </a:lnTo>
                    <a:lnTo>
                      <a:pt x="3398" y="45"/>
                    </a:lnTo>
                    <a:lnTo>
                      <a:pt x="3394" y="48"/>
                    </a:lnTo>
                    <a:lnTo>
                      <a:pt x="3391" y="52"/>
                    </a:lnTo>
                    <a:lnTo>
                      <a:pt x="3385" y="55"/>
                    </a:lnTo>
                    <a:lnTo>
                      <a:pt x="3380" y="56"/>
                    </a:lnTo>
                    <a:lnTo>
                      <a:pt x="3374" y="58"/>
                    </a:lnTo>
                    <a:lnTo>
                      <a:pt x="28" y="58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3" y="52"/>
                    </a:lnTo>
                    <a:lnTo>
                      <a:pt x="8" y="48"/>
                    </a:lnTo>
                    <a:lnTo>
                      <a:pt x="5" y="45"/>
                    </a:lnTo>
                    <a:lnTo>
                      <a:pt x="2" y="40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5" y="12"/>
                    </a:lnTo>
                    <a:lnTo>
                      <a:pt x="8" y="9"/>
                    </a:lnTo>
                    <a:lnTo>
                      <a:pt x="13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0" name="CustomShape 20"/>
              <p:cNvSpPr/>
              <p:nvPr/>
            </p:nvSpPr>
            <p:spPr>
              <a:xfrm>
                <a:off x="3145680" y="5647320"/>
                <a:ext cx="1257120" cy="192960"/>
              </a:xfrm>
              <a:custGeom>
                <a:avLst/>
                <a:gdLst/>
                <a:ahLst/>
                <a:rect l="l" t="t" r="r" b="b"/>
                <a:pathLst>
                  <a:path w="731" h="69">
                    <a:moveTo>
                      <a:pt x="9" y="0"/>
                    </a:moveTo>
                    <a:lnTo>
                      <a:pt x="717" y="0"/>
                    </a:lnTo>
                    <a:lnTo>
                      <a:pt x="731" y="69"/>
                    </a:lnTo>
                    <a:lnTo>
                      <a:pt x="0" y="6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01" name="CustomShape 21"/>
            <p:cNvSpPr/>
            <p:nvPr/>
          </p:nvSpPr>
          <p:spPr>
            <a:xfrm>
              <a:off x="3863520" y="1843920"/>
              <a:ext cx="2344320" cy="2886840"/>
            </a:xfrm>
            <a:custGeom>
              <a:avLst/>
              <a:gdLst/>
              <a:ahLst/>
              <a:rect l="l" t="t" r="r" b="b"/>
              <a:pathLst>
                <a:path w="1997203" h="2758884">
                  <a:moveTo>
                    <a:pt x="1147198" y="1170"/>
                  </a:moveTo>
                  <a:lnTo>
                    <a:pt x="1836097" y="1170"/>
                  </a:lnTo>
                  <a:cubicBezTo>
                    <a:pt x="1935898" y="-10973"/>
                    <a:pt x="1997203" y="73300"/>
                    <a:pt x="1997203" y="162276"/>
                  </a:cubicBezTo>
                  <a:lnTo>
                    <a:pt x="1997203" y="2758884"/>
                  </a:lnTo>
                  <a:lnTo>
                    <a:pt x="1997203" y="2758884"/>
                  </a:lnTo>
                  <a:lnTo>
                    <a:pt x="0" y="2733484"/>
                  </a:lnTo>
                  <a:lnTo>
                    <a:pt x="1147198" y="1170"/>
                  </a:lnTo>
                  <a:close/>
                </a:path>
              </a:pathLst>
            </a:custGeom>
            <a:gradFill rotWithShape="0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162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02" name="Group 22"/>
          <p:cNvGrpSpPr/>
          <p:nvPr/>
        </p:nvGrpSpPr>
        <p:grpSpPr>
          <a:xfrm>
            <a:off x="1824840" y="2170440"/>
            <a:ext cx="3873600" cy="2703600"/>
            <a:chOff x="1824840" y="2170440"/>
            <a:chExt cx="3873600" cy="2703600"/>
          </a:xfrm>
        </p:grpSpPr>
        <p:sp>
          <p:nvSpPr>
            <p:cNvPr id="1303" name="CustomShape 23"/>
            <p:cNvSpPr/>
            <p:nvPr/>
          </p:nvSpPr>
          <p:spPr>
            <a:xfrm>
              <a:off x="3302640" y="3032640"/>
              <a:ext cx="918000" cy="892080"/>
            </a:xfrm>
            <a:custGeom>
              <a:avLst/>
              <a:gdLst/>
              <a:ahLst/>
              <a:rect l="l" t="t" r="r" b="b"/>
              <a:pathLst>
                <a:path w="209" h="202">
                  <a:moveTo>
                    <a:pt x="209" y="0"/>
                  </a:moveTo>
                  <a:cubicBezTo>
                    <a:pt x="209" y="202"/>
                    <a:pt x="209" y="202"/>
                    <a:pt x="209" y="202"/>
                  </a:cubicBezTo>
                  <a:cubicBezTo>
                    <a:pt x="186" y="172"/>
                    <a:pt x="148" y="152"/>
                    <a:pt x="105" y="152"/>
                  </a:cubicBezTo>
                  <a:cubicBezTo>
                    <a:pt x="61" y="152"/>
                    <a:pt x="23" y="172"/>
                    <a:pt x="0" y="2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31"/>
                    <a:pt x="61" y="50"/>
                    <a:pt x="105" y="50"/>
                  </a:cubicBezTo>
                  <a:cubicBezTo>
                    <a:pt x="148" y="50"/>
                    <a:pt x="186" y="31"/>
                    <a:pt x="2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44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4" name="CustomShape 24"/>
            <p:cNvSpPr/>
            <p:nvPr/>
          </p:nvSpPr>
          <p:spPr>
            <a:xfrm>
              <a:off x="1824840" y="2462040"/>
              <a:ext cx="1722960" cy="480960"/>
            </a:xfrm>
            <a:custGeom>
              <a:avLst/>
              <a:gdLst/>
              <a:ahLst/>
              <a:rect l="l" t="t" r="r" b="b"/>
              <a:pathLst>
                <a:path w="392" h="109">
                  <a:moveTo>
                    <a:pt x="0" y="109"/>
                  </a:moveTo>
                  <a:cubicBezTo>
                    <a:pt x="41" y="44"/>
                    <a:pt x="114" y="0"/>
                    <a:pt x="196" y="0"/>
                  </a:cubicBezTo>
                  <a:cubicBezTo>
                    <a:pt x="279" y="0"/>
                    <a:pt x="352" y="44"/>
                    <a:pt x="392" y="109"/>
                  </a:cubicBezTo>
                </a:path>
              </a:pathLst>
            </a:custGeom>
            <a:noFill/>
            <a:ln w="41400">
              <a:solidFill>
                <a:schemeClr val="bg1">
                  <a:lumMod val="50000"/>
                  <a:alpha val="1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CustomShape 25"/>
            <p:cNvSpPr/>
            <p:nvPr/>
          </p:nvSpPr>
          <p:spPr>
            <a:xfrm>
              <a:off x="1912320" y="2701800"/>
              <a:ext cx="1548000" cy="1555560"/>
            </a:xfrm>
            <a:prstGeom prst="ellipse">
              <a:avLst/>
            </a:prstGeom>
            <a:solidFill>
              <a:srgbClr val="c85660"/>
            </a:solidFill>
            <a:ln w="14400">
              <a:noFill/>
            </a:ln>
            <a:effectLst>
              <a:outerShdw algn="ctr" blurRad="63500" rotWithShape="0" sx="102000" sy="10200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06" name="CustomShape 26"/>
            <p:cNvSpPr/>
            <p:nvPr/>
          </p:nvSpPr>
          <p:spPr>
            <a:xfrm>
              <a:off x="2062800" y="2850480"/>
              <a:ext cx="1247040" cy="1256400"/>
            </a:xfrm>
            <a:prstGeom prst="ellipse">
              <a:avLst/>
            </a:prstGeom>
            <a:solidFill>
              <a:schemeClr val="bg1"/>
            </a:solidFill>
            <a:ln w="14400">
              <a:noFill/>
            </a:ln>
            <a:effectLst>
              <a:outerShdw algn="t" blurRad="50800" dir="5400000" dist="38160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07" name="CustomShape 27"/>
            <p:cNvSpPr/>
            <p:nvPr/>
          </p:nvSpPr>
          <p:spPr>
            <a:xfrm>
              <a:off x="3975480" y="4069080"/>
              <a:ext cx="1722960" cy="486720"/>
            </a:xfrm>
            <a:custGeom>
              <a:avLst/>
              <a:gdLst/>
              <a:ahLst/>
              <a:rect l="l" t="t" r="r" b="b"/>
              <a:pathLst>
                <a:path w="392" h="110">
                  <a:moveTo>
                    <a:pt x="0" y="0"/>
                  </a:moveTo>
                  <a:cubicBezTo>
                    <a:pt x="40" y="66"/>
                    <a:pt x="113" y="110"/>
                    <a:pt x="196" y="110"/>
                  </a:cubicBezTo>
                  <a:cubicBezTo>
                    <a:pt x="278" y="110"/>
                    <a:pt x="351" y="66"/>
                    <a:pt x="392" y="0"/>
                  </a:cubicBezTo>
                </a:path>
              </a:pathLst>
            </a:custGeom>
            <a:noFill/>
            <a:ln w="41400">
              <a:solidFill>
                <a:schemeClr val="bg1">
                  <a:lumMod val="50000"/>
                  <a:alpha val="1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8" name="CustomShape 28"/>
            <p:cNvSpPr/>
            <p:nvPr/>
          </p:nvSpPr>
          <p:spPr>
            <a:xfrm>
              <a:off x="4062960" y="2701800"/>
              <a:ext cx="1548000" cy="1555560"/>
            </a:xfrm>
            <a:prstGeom prst="ellipse">
              <a:avLst/>
            </a:prstGeom>
            <a:solidFill>
              <a:srgbClr val="ffaf25"/>
            </a:solidFill>
            <a:ln w="14400">
              <a:noFill/>
            </a:ln>
            <a:effectLst>
              <a:outerShdw algn="ctr" blurRad="63500" rotWithShape="0" sx="102000" sy="10200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09" name="CustomShape 29"/>
            <p:cNvSpPr/>
            <p:nvPr/>
          </p:nvSpPr>
          <p:spPr>
            <a:xfrm>
              <a:off x="4211640" y="2850480"/>
              <a:ext cx="1248840" cy="1256400"/>
            </a:xfrm>
            <a:prstGeom prst="ellipse">
              <a:avLst/>
            </a:prstGeom>
            <a:solidFill>
              <a:schemeClr val="bg1"/>
            </a:solidFill>
            <a:ln w="14400">
              <a:noFill/>
            </a:ln>
            <a:effectLst>
              <a:outerShdw algn="t" blurRad="50800" dir="5400000" dist="38160" rotWithShape="0">
                <a:srgbClr val="000000">
                  <a:alpha val="3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10" name="Group 30"/>
            <p:cNvGrpSpPr/>
            <p:nvPr/>
          </p:nvGrpSpPr>
          <p:grpSpPr>
            <a:xfrm>
              <a:off x="4605120" y="3249000"/>
              <a:ext cx="461880" cy="459360"/>
              <a:chOff x="4605120" y="3249000"/>
              <a:chExt cx="461880" cy="459360"/>
            </a:xfrm>
          </p:grpSpPr>
          <p:sp>
            <p:nvSpPr>
              <p:cNvPr id="1311" name="CustomShape 31"/>
              <p:cNvSpPr/>
              <p:nvPr/>
            </p:nvSpPr>
            <p:spPr>
              <a:xfrm>
                <a:off x="4856040" y="3249000"/>
                <a:ext cx="210960" cy="210960"/>
              </a:xfrm>
              <a:custGeom>
                <a:avLst/>
                <a:gdLst/>
                <a:ahLst/>
                <a:rect l="l" t="t" r="r" b="b"/>
                <a:pathLst>
                  <a:path w="44" h="44">
                    <a:moveTo>
                      <a:pt x="42" y="44"/>
                    </a:move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5" y="0"/>
                      <a:pt x="44" y="19"/>
                      <a:pt x="44" y="42"/>
                    </a:cubicBezTo>
                    <a:cubicBezTo>
                      <a:pt x="44" y="43"/>
                      <a:pt x="43" y="44"/>
                      <a:pt x="42" y="44"/>
                    </a:cubicBezTo>
                    <a:close/>
                    <a:moveTo>
                      <a:pt x="4" y="40"/>
                    </a:moveTo>
                    <a:cubicBezTo>
                      <a:pt x="40" y="40"/>
                      <a:pt x="40" y="40"/>
                      <a:pt x="40" y="40"/>
                    </a:cubicBezTo>
                    <a:cubicBezTo>
                      <a:pt x="39" y="21"/>
                      <a:pt x="23" y="5"/>
                      <a:pt x="4" y="4"/>
                    </a:cubicBezTo>
                    <a:lnTo>
                      <a:pt x="4" y="40"/>
                    </a:lnTo>
                    <a:close/>
                  </a:path>
                </a:pathLst>
              </a:custGeom>
              <a:solidFill>
                <a:srgbClr val="ffaf2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2" name="CustomShape 32"/>
              <p:cNvSpPr/>
              <p:nvPr/>
            </p:nvSpPr>
            <p:spPr>
              <a:xfrm>
                <a:off x="4856040" y="3479760"/>
                <a:ext cx="210960" cy="151560"/>
              </a:xfrm>
              <a:custGeom>
                <a:avLst/>
                <a:gdLst/>
                <a:ahLst/>
                <a:rect l="l" t="t" r="r" b="b"/>
                <a:pathLst>
                  <a:path w="44" h="32">
                    <a:moveTo>
                      <a:pt x="30" y="32"/>
                    </a:moveTo>
                    <a:cubicBezTo>
                      <a:pt x="30" y="32"/>
                      <a:pt x="29" y="32"/>
                      <a:pt x="29" y="3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13"/>
                      <a:pt x="40" y="24"/>
                      <a:pt x="32" y="32"/>
                    </a:cubicBezTo>
                    <a:cubicBezTo>
                      <a:pt x="31" y="32"/>
                      <a:pt x="31" y="32"/>
                      <a:pt x="30" y="32"/>
                    </a:cubicBezTo>
                    <a:close/>
                    <a:moveTo>
                      <a:pt x="7" y="4"/>
                    </a:moveTo>
                    <a:cubicBezTo>
                      <a:pt x="30" y="27"/>
                      <a:pt x="30" y="27"/>
                      <a:pt x="30" y="27"/>
                    </a:cubicBezTo>
                    <a:cubicBezTo>
                      <a:pt x="36" y="21"/>
                      <a:pt x="39" y="13"/>
                      <a:pt x="40" y="4"/>
                    </a:cubicBez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ffaf2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3" name="CustomShape 33"/>
              <p:cNvSpPr/>
              <p:nvPr/>
            </p:nvSpPr>
            <p:spPr>
              <a:xfrm>
                <a:off x="4605120" y="3306240"/>
                <a:ext cx="347040" cy="402120"/>
              </a:xfrm>
              <a:custGeom>
                <a:avLst/>
                <a:gdLst/>
                <a:ahLst/>
                <a:rect l="l" t="t" r="r" b="b"/>
                <a:pathLst>
                  <a:path w="72" h="84">
                    <a:moveTo>
                      <a:pt x="42" y="84"/>
                    </a:moveTo>
                    <a:cubicBezTo>
                      <a:pt x="42" y="84"/>
                      <a:pt x="42" y="84"/>
                      <a:pt x="42" y="84"/>
                    </a:cubicBezTo>
                    <a:cubicBezTo>
                      <a:pt x="22" y="84"/>
                      <a:pt x="0" y="68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72" y="69"/>
                      <a:pt x="72" y="69"/>
                      <a:pt x="72" y="69"/>
                    </a:cubicBezTo>
                    <a:cubicBezTo>
                      <a:pt x="72" y="70"/>
                      <a:pt x="72" y="71"/>
                      <a:pt x="72" y="72"/>
                    </a:cubicBezTo>
                    <a:cubicBezTo>
                      <a:pt x="64" y="80"/>
                      <a:pt x="53" y="84"/>
                      <a:pt x="42" y="84"/>
                    </a:cubicBezTo>
                    <a:close/>
                    <a:moveTo>
                      <a:pt x="40" y="4"/>
                    </a:moveTo>
                    <a:cubicBezTo>
                      <a:pt x="20" y="5"/>
                      <a:pt x="4" y="22"/>
                      <a:pt x="4" y="42"/>
                    </a:cubicBezTo>
                    <a:cubicBezTo>
                      <a:pt x="4" y="66"/>
                      <a:pt x="23" y="80"/>
                      <a:pt x="42" y="80"/>
                    </a:cubicBezTo>
                    <a:cubicBezTo>
                      <a:pt x="52" y="80"/>
                      <a:pt x="60" y="77"/>
                      <a:pt x="67" y="70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0" y="43"/>
                      <a:pt x="40" y="43"/>
                      <a:pt x="40" y="42"/>
                    </a:cubicBezTo>
                    <a:lnTo>
                      <a:pt x="40" y="4"/>
                    </a:lnTo>
                    <a:close/>
                  </a:path>
                </a:pathLst>
              </a:custGeom>
              <a:solidFill>
                <a:srgbClr val="ffaf2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314" name="Group 34"/>
            <p:cNvGrpSpPr/>
            <p:nvPr/>
          </p:nvGrpSpPr>
          <p:grpSpPr>
            <a:xfrm>
              <a:off x="2456640" y="3267720"/>
              <a:ext cx="459360" cy="421920"/>
              <a:chOff x="2456640" y="3267720"/>
              <a:chExt cx="459360" cy="421920"/>
            </a:xfrm>
          </p:grpSpPr>
          <p:sp>
            <p:nvSpPr>
              <p:cNvPr id="1315" name="CustomShape 35"/>
              <p:cNvSpPr/>
              <p:nvPr/>
            </p:nvSpPr>
            <p:spPr>
              <a:xfrm>
                <a:off x="2456640" y="3267720"/>
                <a:ext cx="459360" cy="266760"/>
              </a:xfrm>
              <a:custGeom>
                <a:avLst/>
                <a:gdLst/>
                <a:ahLst/>
                <a:rect l="l" t="t" r="r" b="b"/>
                <a:pathLst>
                  <a:path w="96" h="56">
                    <a:moveTo>
                      <a:pt x="38" y="56"/>
                    </a:moveTo>
                    <a:cubicBezTo>
                      <a:pt x="38" y="56"/>
                      <a:pt x="38" y="56"/>
                      <a:pt x="37" y="56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0" y="39"/>
                      <a:pt x="0" y="38"/>
                      <a:pt x="1" y="3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6"/>
                      <a:pt x="38" y="56"/>
                      <a:pt x="38" y="56"/>
                    </a:cubicBezTo>
                    <a:close/>
                    <a:moveTo>
                      <a:pt x="7" y="40"/>
                    </a:moveTo>
                    <a:cubicBezTo>
                      <a:pt x="38" y="52"/>
                      <a:pt x="38" y="52"/>
                      <a:pt x="38" y="52"/>
                    </a:cubicBezTo>
                    <a:cubicBezTo>
                      <a:pt x="85" y="8"/>
                      <a:pt x="85" y="8"/>
                      <a:pt x="85" y="8"/>
                    </a:cubicBezTo>
                    <a:lnTo>
                      <a:pt x="7" y="40"/>
                    </a:lnTo>
                    <a:close/>
                  </a:path>
                </a:pathLst>
              </a:custGeom>
              <a:solidFill>
                <a:srgbClr val="c8566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6" name="CustomShape 36"/>
              <p:cNvSpPr/>
              <p:nvPr/>
            </p:nvSpPr>
            <p:spPr>
              <a:xfrm>
                <a:off x="2629440" y="3267720"/>
                <a:ext cx="286560" cy="372960"/>
              </a:xfrm>
              <a:custGeom>
                <a:avLst/>
                <a:gdLst/>
                <a:ahLst/>
                <a:rect l="l" t="t" r="r" b="b"/>
                <a:pathLst>
                  <a:path w="60" h="78">
                    <a:moveTo>
                      <a:pt x="42" y="78"/>
                    </a:moveTo>
                    <a:cubicBezTo>
                      <a:pt x="42" y="78"/>
                      <a:pt x="41" y="78"/>
                      <a:pt x="41" y="78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5"/>
                      <a:pt x="0" y="55"/>
                      <a:pt x="0" y="54"/>
                    </a:cubicBezTo>
                    <a:cubicBezTo>
                      <a:pt x="0" y="54"/>
                      <a:pt x="0" y="53"/>
                      <a:pt x="1" y="53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0"/>
                      <a:pt x="58" y="0"/>
                      <a:pt x="59" y="0"/>
                    </a:cubicBezTo>
                    <a:cubicBezTo>
                      <a:pt x="60" y="1"/>
                      <a:pt x="60" y="2"/>
                      <a:pt x="60" y="2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4" y="77"/>
                      <a:pt x="43" y="78"/>
                      <a:pt x="43" y="78"/>
                    </a:cubicBezTo>
                    <a:cubicBezTo>
                      <a:pt x="43" y="78"/>
                      <a:pt x="42" y="78"/>
                      <a:pt x="42" y="78"/>
                    </a:cubicBezTo>
                    <a:close/>
                    <a:moveTo>
                      <a:pt x="5" y="54"/>
                    </a:moveTo>
                    <a:cubicBezTo>
                      <a:pt x="41" y="73"/>
                      <a:pt x="41" y="73"/>
                      <a:pt x="41" y="73"/>
                    </a:cubicBezTo>
                    <a:cubicBezTo>
                      <a:pt x="55" y="8"/>
                      <a:pt x="55" y="8"/>
                      <a:pt x="55" y="8"/>
                    </a:cubicBezTo>
                    <a:lnTo>
                      <a:pt x="5" y="54"/>
                    </a:lnTo>
                    <a:close/>
                  </a:path>
                </a:pathLst>
              </a:custGeom>
              <a:solidFill>
                <a:srgbClr val="c8566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7" name="CustomShape 37"/>
              <p:cNvSpPr/>
              <p:nvPr/>
            </p:nvSpPr>
            <p:spPr>
              <a:xfrm>
                <a:off x="2629440" y="3526920"/>
                <a:ext cx="86040" cy="162720"/>
              </a:xfrm>
              <a:custGeom>
                <a:avLst/>
                <a:gdLst/>
                <a:ahLst/>
                <a:rect l="l" t="t" r="r" b="b"/>
                <a:pathLst>
                  <a:path w="18" h="34">
                    <a:moveTo>
                      <a:pt x="2" y="34"/>
                    </a:moveTo>
                    <a:cubicBezTo>
                      <a:pt x="2" y="34"/>
                      <a:pt x="2" y="34"/>
                      <a:pt x="1" y="34"/>
                    </a:cubicBezTo>
                    <a:cubicBezTo>
                      <a:pt x="1" y="34"/>
                      <a:pt x="0" y="33"/>
                      <a:pt x="0" y="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4"/>
                      <a:pt x="3" y="34"/>
                      <a:pt x="2" y="34"/>
                    </a:cubicBezTo>
                    <a:close/>
                  </a:path>
                </a:pathLst>
              </a:custGeom>
              <a:solidFill>
                <a:srgbClr val="c8566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18" name="CustomShape 38"/>
            <p:cNvSpPr/>
            <p:nvPr/>
          </p:nvSpPr>
          <p:spPr>
            <a:xfrm>
              <a:off x="2161800" y="2170440"/>
              <a:ext cx="1028880" cy="16776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1100" spc="-1" strike="noStrike">
                  <a:solidFill>
                    <a:srgbClr val="c85660"/>
                  </a:solidFill>
                  <a:latin typeface="Calibri Light"/>
                </a:rPr>
                <a:t>STEP 01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1319" name="CustomShape 39"/>
            <p:cNvSpPr/>
            <p:nvPr/>
          </p:nvSpPr>
          <p:spPr>
            <a:xfrm>
              <a:off x="4321440" y="4706280"/>
              <a:ext cx="1028880" cy="16776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1100" spc="-1" strike="noStrike">
                  <a:solidFill>
                    <a:srgbClr val="ffaf25"/>
                  </a:solidFill>
                  <a:latin typeface="Calibri Light"/>
                </a:rPr>
                <a:t>STEP 02</a:t>
              </a:r>
              <a:endParaRPr b="0" lang="en-GB" sz="1100" spc="-1" strike="noStrike">
                <a:latin typeface="Arial"/>
              </a:endParaRPr>
            </a:p>
          </p:txBody>
        </p:sp>
      </p:grpSp>
      <p:sp>
        <p:nvSpPr>
          <p:cNvPr id="1320" name="CustomShape 40"/>
          <p:cNvSpPr/>
          <p:nvPr/>
        </p:nvSpPr>
        <p:spPr>
          <a:xfrm>
            <a:off x="6477480" y="2943720"/>
            <a:ext cx="4831200" cy="7610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00" spc="-1" strike="noStrike">
                <a:solidFill>
                  <a:srgbClr val="000000"/>
                </a:solidFill>
                <a:latin typeface="Calibri Light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321" name="CustomShape 41"/>
          <p:cNvSpPr/>
          <p:nvPr/>
        </p:nvSpPr>
        <p:spPr>
          <a:xfrm>
            <a:off x="6477480" y="2376360"/>
            <a:ext cx="3994560" cy="4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Calibri Light"/>
              </a:rPr>
              <a:t>LOREM </a:t>
            </a:r>
            <a:r>
              <a:rPr b="0" lang="en-GB" sz="3200" spc="-1" strike="noStrike">
                <a:solidFill>
                  <a:srgbClr val="000000"/>
                </a:solidFill>
                <a:latin typeface="Calibri Light"/>
              </a:rPr>
              <a:t>IPSUM</a:t>
            </a:r>
            <a:endParaRPr b="0" lang="en-GB" sz="3200" spc="-1" strike="noStrike">
              <a:latin typeface="Arial"/>
            </a:endParaRPr>
          </a:p>
        </p:txBody>
      </p:sp>
      <p:grpSp>
        <p:nvGrpSpPr>
          <p:cNvPr id="1322" name="Group 42"/>
          <p:cNvGrpSpPr/>
          <p:nvPr/>
        </p:nvGrpSpPr>
        <p:grpSpPr>
          <a:xfrm>
            <a:off x="6705000" y="4200480"/>
            <a:ext cx="4870800" cy="176040"/>
            <a:chOff x="6705000" y="4200480"/>
            <a:chExt cx="4870800" cy="176040"/>
          </a:xfrm>
        </p:grpSpPr>
        <p:sp>
          <p:nvSpPr>
            <p:cNvPr id="1323" name="Line 43"/>
            <p:cNvSpPr/>
            <p:nvPr/>
          </p:nvSpPr>
          <p:spPr>
            <a:xfrm>
              <a:off x="6796800" y="4288680"/>
              <a:ext cx="1099080" cy="360"/>
            </a:xfrm>
            <a:prstGeom prst="line">
              <a:avLst/>
            </a:prstGeom>
            <a:ln w="12600">
              <a:solidFill>
                <a:schemeClr val="tx1">
                  <a:lumMod val="50000"/>
                  <a:lumOff val="5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4" name="Line 44"/>
            <p:cNvSpPr/>
            <p:nvPr/>
          </p:nvSpPr>
          <p:spPr>
            <a:xfrm>
              <a:off x="8012880" y="4288680"/>
              <a:ext cx="1098720" cy="360"/>
            </a:xfrm>
            <a:prstGeom prst="line">
              <a:avLst/>
            </a:prstGeom>
            <a:ln w="12600">
              <a:solidFill>
                <a:schemeClr val="tx1">
                  <a:lumMod val="50000"/>
                  <a:lumOff val="5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5" name="Line 45"/>
            <p:cNvSpPr/>
            <p:nvPr/>
          </p:nvSpPr>
          <p:spPr>
            <a:xfrm>
              <a:off x="9224640" y="4288680"/>
              <a:ext cx="1099080" cy="360"/>
            </a:xfrm>
            <a:prstGeom prst="line">
              <a:avLst/>
            </a:prstGeom>
            <a:ln w="12600">
              <a:solidFill>
                <a:schemeClr val="tx1">
                  <a:lumMod val="50000"/>
                  <a:lumOff val="5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6" name="Line 46"/>
            <p:cNvSpPr/>
            <p:nvPr/>
          </p:nvSpPr>
          <p:spPr>
            <a:xfrm>
              <a:off x="10440720" y="4288680"/>
              <a:ext cx="1098720" cy="360"/>
            </a:xfrm>
            <a:prstGeom prst="line">
              <a:avLst/>
            </a:prstGeom>
            <a:ln w="12600">
              <a:solidFill>
                <a:schemeClr val="tx1">
                  <a:lumMod val="50000"/>
                  <a:lumOff val="50000"/>
                </a:scheme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7" name="CustomShape 47"/>
            <p:cNvSpPr/>
            <p:nvPr/>
          </p:nvSpPr>
          <p:spPr>
            <a:xfrm>
              <a:off x="6705000" y="4239000"/>
              <a:ext cx="99360" cy="99360"/>
            </a:xfrm>
            <a:prstGeom prst="ellipse">
              <a:avLst/>
            </a:pr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8" name="CustomShape 48"/>
            <p:cNvSpPr/>
            <p:nvPr/>
          </p:nvSpPr>
          <p:spPr>
            <a:xfrm>
              <a:off x="7878600" y="4239000"/>
              <a:ext cx="99360" cy="99360"/>
            </a:xfrm>
            <a:prstGeom prst="ellipse">
              <a:avLst/>
            </a:prstGeom>
            <a:solidFill>
              <a:srgbClr val="ffa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9" name="CustomShape 49"/>
            <p:cNvSpPr/>
            <p:nvPr/>
          </p:nvSpPr>
          <p:spPr>
            <a:xfrm>
              <a:off x="7840080" y="4200480"/>
              <a:ext cx="176040" cy="176040"/>
            </a:xfrm>
            <a:prstGeom prst="arc">
              <a:avLst>
                <a:gd name="adj1" fmla="val 13550007"/>
                <a:gd name="adj2" fmla="val 8407218"/>
              </a:avLst>
            </a:prstGeom>
            <a:noFill/>
            <a:ln>
              <a:solidFill>
                <a:srgbClr val="ffaf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0" name="CustomShape 50"/>
            <p:cNvSpPr/>
            <p:nvPr/>
          </p:nvSpPr>
          <p:spPr>
            <a:xfrm>
              <a:off x="9090720" y="4239000"/>
              <a:ext cx="99360" cy="99360"/>
            </a:xfrm>
            <a:prstGeom prst="ellipse">
              <a:avLst/>
            </a:prstGeom>
            <a:solidFill>
              <a:srgbClr val="635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1" name="CustomShape 51"/>
            <p:cNvSpPr/>
            <p:nvPr/>
          </p:nvSpPr>
          <p:spPr>
            <a:xfrm>
              <a:off x="9052200" y="4200480"/>
              <a:ext cx="176040" cy="176040"/>
            </a:xfrm>
            <a:prstGeom prst="arc">
              <a:avLst>
                <a:gd name="adj1" fmla="val 13550007"/>
                <a:gd name="adj2" fmla="val 8407218"/>
              </a:avLst>
            </a:prstGeom>
            <a:noFill/>
            <a:ln>
              <a:solidFill>
                <a:srgbClr val="635c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2" name="CustomShape 52"/>
            <p:cNvSpPr/>
            <p:nvPr/>
          </p:nvSpPr>
          <p:spPr>
            <a:xfrm>
              <a:off x="10302840" y="4239000"/>
              <a:ext cx="99360" cy="9936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3" name="CustomShape 53"/>
            <p:cNvSpPr/>
            <p:nvPr/>
          </p:nvSpPr>
          <p:spPr>
            <a:xfrm>
              <a:off x="10264320" y="4200480"/>
              <a:ext cx="176040" cy="176040"/>
            </a:xfrm>
            <a:prstGeom prst="arc">
              <a:avLst>
                <a:gd name="adj1" fmla="val 13550007"/>
                <a:gd name="adj2" fmla="val 8407218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4" name="CustomShape 54"/>
            <p:cNvSpPr/>
            <p:nvPr/>
          </p:nvSpPr>
          <p:spPr>
            <a:xfrm>
              <a:off x="11476440" y="4239000"/>
              <a:ext cx="99360" cy="99360"/>
            </a:xfrm>
            <a:prstGeom prst="ellipse">
              <a:avLst/>
            </a:pr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35" name="Group 55"/>
          <p:cNvGrpSpPr/>
          <p:nvPr/>
        </p:nvGrpSpPr>
        <p:grpSpPr>
          <a:xfrm>
            <a:off x="7199280" y="3990240"/>
            <a:ext cx="284040" cy="215640"/>
            <a:chOff x="7199280" y="3990240"/>
            <a:chExt cx="284040" cy="215640"/>
          </a:xfrm>
        </p:grpSpPr>
        <p:sp>
          <p:nvSpPr>
            <p:cNvPr id="1336" name="CustomShape 56"/>
            <p:cNvSpPr/>
            <p:nvPr/>
          </p:nvSpPr>
          <p:spPr>
            <a:xfrm>
              <a:off x="7259040" y="4134240"/>
              <a:ext cx="70560" cy="71640"/>
            </a:xfrm>
            <a:custGeom>
              <a:avLst/>
              <a:gdLst/>
              <a:ahLst/>
              <a:rect l="l" t="t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7" name="CustomShape 57"/>
            <p:cNvSpPr/>
            <p:nvPr/>
          </p:nvSpPr>
          <p:spPr>
            <a:xfrm>
              <a:off x="7388640" y="4134240"/>
              <a:ext cx="71640" cy="71640"/>
            </a:xfrm>
            <a:custGeom>
              <a:avLst/>
              <a:gdLst/>
              <a:ahLst/>
              <a:rect l="l" t="t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8" name="CustomShape 58"/>
            <p:cNvSpPr/>
            <p:nvPr/>
          </p:nvSpPr>
          <p:spPr>
            <a:xfrm>
              <a:off x="7294680" y="3990240"/>
              <a:ext cx="188640" cy="180360"/>
            </a:xfrm>
            <a:custGeom>
              <a:avLst/>
              <a:gdLst/>
              <a:ahLst/>
              <a:rect l="l" t="t" r="r" b="b"/>
              <a:pathLst>
                <a:path w="64" h="60">
                  <a:moveTo>
                    <a:pt x="62" y="60"/>
                  </a:moveTo>
                  <a:cubicBezTo>
                    <a:pt x="61" y="60"/>
                    <a:pt x="60" y="59"/>
                    <a:pt x="60" y="58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3"/>
                    <a:pt x="3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59"/>
                    <a:pt x="63" y="60"/>
                    <a:pt x="62" y="60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9" name="CustomShape 59"/>
            <p:cNvSpPr/>
            <p:nvPr/>
          </p:nvSpPr>
          <p:spPr>
            <a:xfrm>
              <a:off x="7199280" y="4037760"/>
              <a:ext cx="105840" cy="143640"/>
            </a:xfrm>
            <a:custGeom>
              <a:avLst/>
              <a:gdLst/>
              <a:ahLst/>
              <a:rect l="l" t="t" r="r" b="b"/>
              <a:pathLst>
                <a:path w="36" h="48">
                  <a:moveTo>
                    <a:pt x="2" y="48"/>
                  </a:moveTo>
                  <a:cubicBezTo>
                    <a:pt x="1" y="48"/>
                    <a:pt x="0" y="47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0" y="4"/>
                    <a:pt x="4" y="10"/>
                    <a:pt x="4" y="18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7"/>
                    <a:pt x="3" y="48"/>
                    <a:pt x="2" y="48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CustomShape 60"/>
            <p:cNvSpPr/>
            <p:nvPr/>
          </p:nvSpPr>
          <p:spPr>
            <a:xfrm>
              <a:off x="7342200" y="4158720"/>
              <a:ext cx="34920" cy="11880"/>
            </a:xfrm>
            <a:custGeom>
              <a:avLst/>
              <a:gdLst/>
              <a:ahLst/>
              <a:rect l="l" t="t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CustomShape 61"/>
            <p:cNvSpPr/>
            <p:nvPr/>
          </p:nvSpPr>
          <p:spPr>
            <a:xfrm>
              <a:off x="7199280" y="4170960"/>
              <a:ext cx="47160" cy="10800"/>
            </a:xfrm>
            <a:custGeom>
              <a:avLst/>
              <a:gdLst/>
              <a:ahLst/>
              <a:rect l="l" t="t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CustomShape 62"/>
            <p:cNvSpPr/>
            <p:nvPr/>
          </p:nvSpPr>
          <p:spPr>
            <a:xfrm>
              <a:off x="7222680" y="4062240"/>
              <a:ext cx="59400" cy="59400"/>
            </a:xfrm>
            <a:custGeom>
              <a:avLst/>
              <a:gdLst/>
              <a:ahLst/>
              <a:rect l="l" t="t" r="r" b="b"/>
              <a:pathLst>
                <a:path w="20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4" y="6"/>
                    <a:pt x="4" y="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CustomShape 63"/>
            <p:cNvSpPr/>
            <p:nvPr/>
          </p:nvSpPr>
          <p:spPr>
            <a:xfrm>
              <a:off x="7199280" y="4146480"/>
              <a:ext cx="53280" cy="11880"/>
            </a:xfrm>
            <a:custGeom>
              <a:avLst/>
              <a:gdLst/>
              <a:ahLst/>
              <a:rect l="l" t="t" r="r" b="b"/>
              <a:pathLst>
                <a:path w="18" h="4">
                  <a:moveTo>
                    <a:pt x="1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3"/>
                    <a:pt x="17" y="4"/>
                    <a:pt x="16" y="4"/>
                  </a:cubicBezTo>
                  <a:close/>
                </a:path>
              </a:pathLst>
            </a:custGeom>
            <a:solidFill>
              <a:srgbClr val="c856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4" name="CustomShape 64"/>
          <p:cNvSpPr/>
          <p:nvPr/>
        </p:nvSpPr>
        <p:spPr>
          <a:xfrm>
            <a:off x="6804360" y="4371480"/>
            <a:ext cx="1073520" cy="1526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000" spc="-1" strike="noStrike">
                <a:solidFill>
                  <a:srgbClr val="000000"/>
                </a:solidFill>
                <a:latin typeface="Calibri Light"/>
              </a:rPr>
              <a:t>LOREM IPSUM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345" name="CustomShape 65"/>
          <p:cNvSpPr/>
          <p:nvPr/>
        </p:nvSpPr>
        <p:spPr>
          <a:xfrm>
            <a:off x="8003880" y="4371480"/>
            <a:ext cx="1073520" cy="1526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000" spc="-1" strike="noStrike">
                <a:solidFill>
                  <a:srgbClr val="000000"/>
                </a:solidFill>
                <a:latin typeface="Calibri Light"/>
              </a:rPr>
              <a:t>LOREM IPSUM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346" name="CustomShape 66"/>
          <p:cNvSpPr/>
          <p:nvPr/>
        </p:nvSpPr>
        <p:spPr>
          <a:xfrm>
            <a:off x="9203040" y="4371480"/>
            <a:ext cx="1073520" cy="1526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000" spc="-1" strike="noStrike">
                <a:solidFill>
                  <a:srgbClr val="000000"/>
                </a:solidFill>
                <a:latin typeface="Calibri Light"/>
              </a:rPr>
              <a:t>LOREM IPSUM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1347" name="CustomShape 67"/>
          <p:cNvSpPr/>
          <p:nvPr/>
        </p:nvSpPr>
        <p:spPr>
          <a:xfrm>
            <a:off x="10402560" y="4371480"/>
            <a:ext cx="1073520" cy="1526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1" lang="en-GB" sz="1000" spc="-1" strike="noStrike">
                <a:solidFill>
                  <a:srgbClr val="000000"/>
                </a:solidFill>
                <a:latin typeface="Calibri Light"/>
              </a:rPr>
              <a:t>LOREM IPSUM</a:t>
            </a:r>
            <a:endParaRPr b="0" lang="en-GB" sz="1000" spc="-1" strike="noStrike">
              <a:latin typeface="Arial"/>
            </a:endParaRPr>
          </a:p>
        </p:txBody>
      </p:sp>
      <p:grpSp>
        <p:nvGrpSpPr>
          <p:cNvPr id="1348" name="Group 68"/>
          <p:cNvGrpSpPr/>
          <p:nvPr/>
        </p:nvGrpSpPr>
        <p:grpSpPr>
          <a:xfrm>
            <a:off x="8389440" y="3990240"/>
            <a:ext cx="302400" cy="215640"/>
            <a:chOff x="8389440" y="3990240"/>
            <a:chExt cx="302400" cy="215640"/>
          </a:xfrm>
        </p:grpSpPr>
        <p:sp>
          <p:nvSpPr>
            <p:cNvPr id="1349" name="CustomShape 69"/>
            <p:cNvSpPr/>
            <p:nvPr/>
          </p:nvSpPr>
          <p:spPr>
            <a:xfrm>
              <a:off x="8389440" y="4155840"/>
              <a:ext cx="65520" cy="30600"/>
            </a:xfrm>
            <a:custGeom>
              <a:avLst/>
              <a:gdLst/>
              <a:ahLst/>
              <a:rect l="l" t="t" r="r" b="b"/>
              <a:pathLst>
                <a:path w="21" h="10">
                  <a:moveTo>
                    <a:pt x="2" y="10"/>
                  </a:moveTo>
                  <a:cubicBezTo>
                    <a:pt x="2" y="10"/>
                    <a:pt x="1" y="10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1"/>
                    <a:pt x="21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0" name="CustomShape 70"/>
            <p:cNvSpPr/>
            <p:nvPr/>
          </p:nvSpPr>
          <p:spPr>
            <a:xfrm>
              <a:off x="8439840" y="4142880"/>
              <a:ext cx="63000" cy="63000"/>
            </a:xfrm>
            <a:custGeom>
              <a:avLst/>
              <a:gdLst/>
              <a:ahLst/>
              <a:rect l="l" t="t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CustomShape 71"/>
            <p:cNvSpPr/>
            <p:nvPr/>
          </p:nvSpPr>
          <p:spPr>
            <a:xfrm>
              <a:off x="8516160" y="4142880"/>
              <a:ext cx="61560" cy="63000"/>
            </a:xfrm>
            <a:custGeom>
              <a:avLst/>
              <a:gdLst/>
              <a:ahLst/>
              <a:rect l="l" t="t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CustomShape 72"/>
            <p:cNvSpPr/>
            <p:nvPr/>
          </p:nvSpPr>
          <p:spPr>
            <a:xfrm>
              <a:off x="8591400" y="4142880"/>
              <a:ext cx="63000" cy="63000"/>
            </a:xfrm>
            <a:custGeom>
              <a:avLst/>
              <a:gdLst/>
              <a:ahLst/>
              <a:rect l="l" t="t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CustomShape 73"/>
            <p:cNvSpPr/>
            <p:nvPr/>
          </p:nvSpPr>
          <p:spPr>
            <a:xfrm>
              <a:off x="8528040" y="3990240"/>
              <a:ext cx="163800" cy="11160"/>
            </a:xfrm>
            <a:custGeom>
              <a:avLst/>
              <a:gdLst/>
              <a:ahLst/>
              <a:rect l="l" t="t" r="r" b="b"/>
              <a:pathLst>
                <a:path w="52" h="4">
                  <a:moveTo>
                    <a:pt x="5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3"/>
                    <a:pt x="51" y="4"/>
                    <a:pt x="50" y="4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4" name="CustomShape 74"/>
            <p:cNvSpPr/>
            <p:nvPr/>
          </p:nvSpPr>
          <p:spPr>
            <a:xfrm>
              <a:off x="8404920" y="3990240"/>
              <a:ext cx="148320" cy="178200"/>
            </a:xfrm>
            <a:custGeom>
              <a:avLst/>
              <a:gdLst/>
              <a:ahLst/>
              <a:rect l="l" t="t" r="r" b="b"/>
              <a:pathLst>
                <a:path w="47" h="56">
                  <a:moveTo>
                    <a:pt x="7" y="56"/>
                  </a:moveTo>
                  <a:cubicBezTo>
                    <a:pt x="1" y="56"/>
                    <a:pt x="0" y="44"/>
                    <a:pt x="0" y="40"/>
                  </a:cubicBezTo>
                  <a:cubicBezTo>
                    <a:pt x="0" y="36"/>
                    <a:pt x="1" y="33"/>
                    <a:pt x="2" y="30"/>
                  </a:cubicBezTo>
                  <a:cubicBezTo>
                    <a:pt x="3" y="25"/>
                    <a:pt x="5" y="24"/>
                    <a:pt x="7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1"/>
                    <a:pt x="44" y="0"/>
                    <a:pt x="45" y="0"/>
                  </a:cubicBezTo>
                  <a:cubicBezTo>
                    <a:pt x="46" y="0"/>
                    <a:pt x="47" y="1"/>
                    <a:pt x="47" y="2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6" y="28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4" y="33"/>
                    <a:pt x="4" y="40"/>
                  </a:cubicBezTo>
                  <a:cubicBezTo>
                    <a:pt x="4" y="47"/>
                    <a:pt x="6" y="52"/>
                    <a:pt x="7" y="52"/>
                  </a:cubicBezTo>
                  <a:cubicBezTo>
                    <a:pt x="8" y="52"/>
                    <a:pt x="9" y="53"/>
                    <a:pt x="9" y="54"/>
                  </a:cubicBezTo>
                  <a:cubicBezTo>
                    <a:pt x="9" y="55"/>
                    <a:pt x="8" y="56"/>
                    <a:pt x="7" y="56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5" name="CustomShape 75"/>
            <p:cNvSpPr/>
            <p:nvPr/>
          </p:nvSpPr>
          <p:spPr>
            <a:xfrm>
              <a:off x="8654760" y="3990240"/>
              <a:ext cx="37080" cy="178200"/>
            </a:xfrm>
            <a:custGeom>
              <a:avLst/>
              <a:gdLst/>
              <a:ahLst/>
              <a:rect l="l" t="t" r="r" b="b"/>
              <a:pathLst>
                <a:path w="12" h="56">
                  <a:moveTo>
                    <a:pt x="10" y="56"/>
                  </a:moveTo>
                  <a:cubicBezTo>
                    <a:pt x="9" y="56"/>
                    <a:pt x="8" y="55"/>
                    <a:pt x="8" y="5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9"/>
                    <a:pt x="12" y="3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5"/>
                    <a:pt x="11" y="56"/>
                    <a:pt x="10" y="56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CustomShape 76"/>
            <p:cNvSpPr/>
            <p:nvPr/>
          </p:nvSpPr>
          <p:spPr>
            <a:xfrm>
              <a:off x="8426880" y="4015080"/>
              <a:ext cx="63000" cy="12600"/>
            </a:xfrm>
            <a:custGeom>
              <a:avLst/>
              <a:gdLst/>
              <a:ahLst/>
              <a:rect l="l" t="t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CustomShape 77"/>
            <p:cNvSpPr/>
            <p:nvPr/>
          </p:nvSpPr>
          <p:spPr>
            <a:xfrm>
              <a:off x="8566560" y="4015080"/>
              <a:ext cx="74520" cy="51480"/>
            </a:xfrm>
            <a:custGeom>
              <a:avLst/>
              <a:gdLst/>
              <a:ahLst/>
              <a:rect l="l" t="t" r="r" b="b"/>
              <a:pathLst>
                <a:path w="24" h="16">
                  <a:moveTo>
                    <a:pt x="2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3" y="16"/>
                    <a:pt x="22" y="16"/>
                  </a:cubicBezTo>
                  <a:close/>
                  <a:moveTo>
                    <a:pt x="4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8" name="CustomShape 78"/>
            <p:cNvSpPr/>
            <p:nvPr/>
          </p:nvSpPr>
          <p:spPr>
            <a:xfrm>
              <a:off x="8493120" y="4155840"/>
              <a:ext cx="32040" cy="12600"/>
            </a:xfrm>
            <a:prstGeom prst="rect">
              <a:avLst/>
            </a:pr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9" name="CustomShape 79"/>
            <p:cNvSpPr/>
            <p:nvPr/>
          </p:nvSpPr>
          <p:spPr>
            <a:xfrm>
              <a:off x="8569440" y="4155840"/>
              <a:ext cx="30600" cy="12600"/>
            </a:xfrm>
            <a:prstGeom prst="rect">
              <a:avLst/>
            </a:pr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0" name="CustomShape 80"/>
            <p:cNvSpPr/>
            <p:nvPr/>
          </p:nvSpPr>
          <p:spPr>
            <a:xfrm>
              <a:off x="8644320" y="4155840"/>
              <a:ext cx="41040" cy="12600"/>
            </a:xfrm>
            <a:prstGeom prst="rect">
              <a:avLst/>
            </a:pr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CustomShape 81"/>
            <p:cNvSpPr/>
            <p:nvPr/>
          </p:nvSpPr>
          <p:spPr>
            <a:xfrm>
              <a:off x="8439840" y="4015080"/>
              <a:ext cx="12600" cy="64440"/>
            </a:xfrm>
            <a:custGeom>
              <a:avLst/>
              <a:gdLst/>
              <a:ahLst/>
              <a:rect l="l" t="t" r="r" b="b"/>
              <a:pathLst>
                <a:path w="4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CustomShape 82"/>
            <p:cNvSpPr/>
            <p:nvPr/>
          </p:nvSpPr>
          <p:spPr>
            <a:xfrm>
              <a:off x="8465760" y="4015080"/>
              <a:ext cx="11160" cy="64440"/>
            </a:xfrm>
            <a:custGeom>
              <a:avLst/>
              <a:gdLst/>
              <a:ahLst/>
              <a:rect l="l" t="t" r="r" b="b"/>
              <a:pathLst>
                <a:path w="4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solidFill>
              <a:srgbClr val="ffaf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3" name="Group 83"/>
          <p:cNvGrpSpPr/>
          <p:nvPr/>
        </p:nvGrpSpPr>
        <p:grpSpPr>
          <a:xfrm>
            <a:off x="9592920" y="3990240"/>
            <a:ext cx="294120" cy="215640"/>
            <a:chOff x="9592920" y="3990240"/>
            <a:chExt cx="294120" cy="215640"/>
          </a:xfrm>
        </p:grpSpPr>
        <p:sp>
          <p:nvSpPr>
            <p:cNvPr id="1364" name="CustomShape 84"/>
            <p:cNvSpPr/>
            <p:nvPr/>
          </p:nvSpPr>
          <p:spPr>
            <a:xfrm>
              <a:off x="9592920" y="3994200"/>
              <a:ext cx="294120" cy="211680"/>
            </a:xfrm>
            <a:custGeom>
              <a:avLst/>
              <a:gdLst/>
              <a:ahLst/>
              <a:rect l="l" t="t" r="r" b="b"/>
              <a:pathLst>
                <a:path w="96" h="68">
                  <a:moveTo>
                    <a:pt x="38" y="68"/>
                  </a:moveTo>
                  <a:cubicBezTo>
                    <a:pt x="38" y="68"/>
                    <a:pt x="37" y="68"/>
                    <a:pt x="37" y="67"/>
                  </a:cubicBezTo>
                  <a:cubicBezTo>
                    <a:pt x="36" y="67"/>
                    <a:pt x="36" y="66"/>
                    <a:pt x="36" y="65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19" y="48"/>
                    <a:pt x="19" y="47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7" y="20"/>
                    <a:pt x="17" y="2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7" y="0"/>
                    <a:pt x="93" y="3"/>
                    <a:pt x="95" y="8"/>
                  </a:cubicBezTo>
                  <a:cubicBezTo>
                    <a:pt x="96" y="10"/>
                    <a:pt x="96" y="13"/>
                    <a:pt x="95" y="15"/>
                  </a:cubicBezTo>
                  <a:cubicBezTo>
                    <a:pt x="94" y="18"/>
                    <a:pt x="92" y="20"/>
                    <a:pt x="90" y="21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56" y="60"/>
                    <a:pt x="55" y="60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8" y="68"/>
                  </a:cubicBezTo>
                  <a:close/>
                  <a:moveTo>
                    <a:pt x="50" y="32"/>
                  </a:moveTo>
                  <a:cubicBezTo>
                    <a:pt x="51" y="32"/>
                    <a:pt x="51" y="32"/>
                    <a:pt x="52" y="33"/>
                  </a:cubicBezTo>
                  <a:cubicBezTo>
                    <a:pt x="52" y="33"/>
                    <a:pt x="52" y="34"/>
                    <a:pt x="52" y="35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5"/>
                    <a:pt x="69" y="24"/>
                    <a:pt x="70" y="24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0" y="17"/>
                    <a:pt x="91" y="15"/>
                    <a:pt x="92" y="14"/>
                  </a:cubicBezTo>
                  <a:cubicBezTo>
                    <a:pt x="92" y="12"/>
                    <a:pt x="92" y="11"/>
                    <a:pt x="92" y="9"/>
                  </a:cubicBezTo>
                  <a:cubicBezTo>
                    <a:pt x="90" y="6"/>
                    <a:pt x="87" y="5"/>
                    <a:pt x="84" y="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8" y="30"/>
                    <a:pt x="27" y="30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CustomShape 85"/>
            <p:cNvSpPr/>
            <p:nvPr/>
          </p:nvSpPr>
          <p:spPr>
            <a:xfrm>
              <a:off x="9659880" y="3990240"/>
              <a:ext cx="138600" cy="65160"/>
            </a:xfrm>
            <a:custGeom>
              <a:avLst/>
              <a:gdLst/>
              <a:ahLst/>
              <a:rect l="l" t="t" r="r" b="b"/>
              <a:pathLst>
                <a:path w="45" h="21">
                  <a:moveTo>
                    <a:pt x="28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2"/>
                    <a:pt x="45" y="13"/>
                    <a:pt x="45" y="14"/>
                  </a:cubicBezTo>
                  <a:cubicBezTo>
                    <a:pt x="44" y="15"/>
                    <a:pt x="43" y="15"/>
                    <a:pt x="42" y="1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1" y="19"/>
                    <a:pt x="30" y="20"/>
                  </a:cubicBezTo>
                  <a:cubicBezTo>
                    <a:pt x="30" y="21"/>
                    <a:pt x="29" y="21"/>
                    <a:pt x="28" y="21"/>
                  </a:cubicBezTo>
                  <a:close/>
                </a:path>
              </a:pathLst>
            </a:custGeom>
            <a:solidFill>
              <a:srgbClr val="635c5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6" name="Group 86"/>
          <p:cNvGrpSpPr/>
          <p:nvPr/>
        </p:nvGrpSpPr>
        <p:grpSpPr>
          <a:xfrm>
            <a:off x="10824120" y="3990240"/>
            <a:ext cx="230400" cy="215640"/>
            <a:chOff x="10824120" y="3990240"/>
            <a:chExt cx="230400" cy="215640"/>
          </a:xfrm>
        </p:grpSpPr>
        <p:sp>
          <p:nvSpPr>
            <p:cNvPr id="1367" name="CustomShape 87"/>
            <p:cNvSpPr/>
            <p:nvPr/>
          </p:nvSpPr>
          <p:spPr>
            <a:xfrm>
              <a:off x="10824120" y="4138200"/>
              <a:ext cx="230400" cy="43200"/>
            </a:xfrm>
            <a:custGeom>
              <a:avLst/>
              <a:gdLst/>
              <a:ahLst/>
              <a:rect l="l" t="t" r="r" b="b"/>
              <a:pathLst>
                <a:path w="96" h="18">
                  <a:moveTo>
                    <a:pt x="89" y="18"/>
                  </a:moveTo>
                  <a:cubicBezTo>
                    <a:pt x="89" y="18"/>
                    <a:pt x="89" y="18"/>
                    <a:pt x="88" y="18"/>
                  </a:cubicBezTo>
                  <a:cubicBezTo>
                    <a:pt x="87" y="17"/>
                    <a:pt x="87" y="16"/>
                    <a:pt x="88" y="15"/>
                  </a:cubicBezTo>
                  <a:cubicBezTo>
                    <a:pt x="90" y="12"/>
                    <a:pt x="92" y="8"/>
                    <a:pt x="9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8"/>
                    <a:pt x="6" y="12"/>
                    <a:pt x="8" y="15"/>
                  </a:cubicBezTo>
                  <a:cubicBezTo>
                    <a:pt x="9" y="16"/>
                    <a:pt x="9" y="17"/>
                    <a:pt x="8" y="18"/>
                  </a:cubicBezTo>
                  <a:cubicBezTo>
                    <a:pt x="7" y="18"/>
                    <a:pt x="6" y="18"/>
                    <a:pt x="5" y="17"/>
                  </a:cubicBezTo>
                  <a:cubicBezTo>
                    <a:pt x="2" y="13"/>
                    <a:pt x="0" y="7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7"/>
                    <a:pt x="94" y="13"/>
                    <a:pt x="91" y="17"/>
                  </a:cubicBezTo>
                  <a:cubicBezTo>
                    <a:pt x="91" y="18"/>
                    <a:pt x="90" y="18"/>
                    <a:pt x="89" y="1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CustomShape 88"/>
            <p:cNvSpPr/>
            <p:nvPr/>
          </p:nvSpPr>
          <p:spPr>
            <a:xfrm>
              <a:off x="10852560" y="4091040"/>
              <a:ext cx="173160" cy="56880"/>
            </a:xfrm>
            <a:custGeom>
              <a:avLst/>
              <a:gdLst/>
              <a:ahLst/>
              <a:rect l="l" t="t" r="r" b="b"/>
              <a:pathLst>
                <a:path w="72" h="24">
                  <a:moveTo>
                    <a:pt x="70" y="24"/>
                  </a:moveTo>
                  <a:cubicBezTo>
                    <a:pt x="69" y="24"/>
                    <a:pt x="68" y="23"/>
                    <a:pt x="68" y="22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3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1" y="0"/>
                    <a:pt x="72" y="1"/>
                    <a:pt x="72" y="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2" y="23"/>
                    <a:pt x="71" y="24"/>
                    <a:pt x="70" y="2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CustomShape 89"/>
            <p:cNvSpPr/>
            <p:nvPr/>
          </p:nvSpPr>
          <p:spPr>
            <a:xfrm>
              <a:off x="10882080" y="4042440"/>
              <a:ext cx="47160" cy="57960"/>
            </a:xfrm>
            <a:custGeom>
              <a:avLst/>
              <a:gdLst/>
              <a:ahLst/>
              <a:rect l="l" t="t" r="r" b="b"/>
              <a:pathLst>
                <a:path w="20" h="24">
                  <a:moveTo>
                    <a:pt x="18" y="24"/>
                  </a:moveTo>
                  <a:cubicBezTo>
                    <a:pt x="17" y="24"/>
                    <a:pt x="16" y="23"/>
                    <a:pt x="16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3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19" y="24"/>
                    <a:pt x="18" y="2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CustomShape 90"/>
            <p:cNvSpPr/>
            <p:nvPr/>
          </p:nvSpPr>
          <p:spPr>
            <a:xfrm>
              <a:off x="10882080" y="4062240"/>
              <a:ext cx="47160" cy="8640"/>
            </a:xfrm>
            <a:custGeom>
              <a:avLst/>
              <a:gdLst/>
              <a:ahLst/>
              <a:rect l="l" t="t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CustomShape 91"/>
            <p:cNvSpPr/>
            <p:nvPr/>
          </p:nvSpPr>
          <p:spPr>
            <a:xfrm>
              <a:off x="10949400" y="4042440"/>
              <a:ext cx="47880" cy="57960"/>
            </a:xfrm>
            <a:custGeom>
              <a:avLst/>
              <a:gdLst/>
              <a:ahLst/>
              <a:rect l="l" t="t" r="r" b="b"/>
              <a:pathLst>
                <a:path w="20" h="24">
                  <a:moveTo>
                    <a:pt x="18" y="24"/>
                  </a:moveTo>
                  <a:cubicBezTo>
                    <a:pt x="17" y="24"/>
                    <a:pt x="16" y="23"/>
                    <a:pt x="16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3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19" y="24"/>
                    <a:pt x="18" y="2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CustomShape 92"/>
            <p:cNvSpPr/>
            <p:nvPr/>
          </p:nvSpPr>
          <p:spPr>
            <a:xfrm>
              <a:off x="10949400" y="4062240"/>
              <a:ext cx="43200" cy="8640"/>
            </a:xfrm>
            <a:custGeom>
              <a:avLst/>
              <a:gdLst/>
              <a:ahLst/>
              <a:rect l="l" t="t" r="r" b="b"/>
              <a:pathLst>
                <a:path w="18" h="4">
                  <a:moveTo>
                    <a:pt x="1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3"/>
                    <a:pt x="17" y="4"/>
                    <a:pt x="16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3" name="CustomShape 93"/>
            <p:cNvSpPr/>
            <p:nvPr/>
          </p:nvSpPr>
          <p:spPr>
            <a:xfrm>
              <a:off x="10905840" y="4004280"/>
              <a:ext cx="28080" cy="28080"/>
            </a:xfrm>
            <a:custGeom>
              <a:avLst/>
              <a:gdLst/>
              <a:ahLst/>
              <a:rect l="l" t="t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7" y="4"/>
                    <a:pt x="4" y="7"/>
                    <a:pt x="4" y="10"/>
                  </a:cubicBezTo>
                  <a:cubicBezTo>
                    <a:pt x="4" y="11"/>
                    <a:pt x="3" y="12"/>
                    <a:pt x="2" y="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4" name="CustomShape 94"/>
            <p:cNvSpPr/>
            <p:nvPr/>
          </p:nvSpPr>
          <p:spPr>
            <a:xfrm>
              <a:off x="10924560" y="3990240"/>
              <a:ext cx="24120" cy="23400"/>
            </a:xfrm>
            <a:custGeom>
              <a:avLst/>
              <a:gdLst/>
              <a:ahLst/>
              <a:rect l="l" t="t" r="r" b="b"/>
              <a:pathLst>
                <a:path w="10" h="10">
                  <a:moveTo>
                    <a:pt x="2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4" y="6"/>
                    <a:pt x="6" y="4"/>
                    <a:pt x="6" y="2"/>
                  </a:cubicBezTo>
                  <a:cubicBezTo>
                    <a:pt x="6" y="1"/>
                    <a:pt x="7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6"/>
                    <a:pt x="6" y="10"/>
                    <a:pt x="2" y="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CustomShape 95"/>
            <p:cNvSpPr/>
            <p:nvPr/>
          </p:nvSpPr>
          <p:spPr>
            <a:xfrm>
              <a:off x="10963080" y="4004280"/>
              <a:ext cx="29160" cy="28080"/>
            </a:xfrm>
            <a:custGeom>
              <a:avLst/>
              <a:gdLst/>
              <a:ahLst/>
              <a:rect l="l" t="t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7" y="4"/>
                    <a:pt x="4" y="7"/>
                    <a:pt x="4" y="10"/>
                  </a:cubicBezTo>
                  <a:cubicBezTo>
                    <a:pt x="4" y="11"/>
                    <a:pt x="3" y="12"/>
                    <a:pt x="2" y="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6" name="CustomShape 96"/>
            <p:cNvSpPr/>
            <p:nvPr/>
          </p:nvSpPr>
          <p:spPr>
            <a:xfrm>
              <a:off x="10982880" y="3990240"/>
              <a:ext cx="23400" cy="23400"/>
            </a:xfrm>
            <a:custGeom>
              <a:avLst/>
              <a:gdLst/>
              <a:ahLst/>
              <a:rect l="l" t="t" r="r" b="b"/>
              <a:pathLst>
                <a:path w="10" h="10">
                  <a:moveTo>
                    <a:pt x="2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4" y="6"/>
                    <a:pt x="6" y="4"/>
                    <a:pt x="6" y="2"/>
                  </a:cubicBezTo>
                  <a:cubicBezTo>
                    <a:pt x="6" y="1"/>
                    <a:pt x="7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6"/>
                    <a:pt x="6" y="10"/>
                    <a:pt x="2" y="1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CustomShape 97"/>
            <p:cNvSpPr/>
            <p:nvPr/>
          </p:nvSpPr>
          <p:spPr>
            <a:xfrm>
              <a:off x="10845720" y="4184640"/>
              <a:ext cx="52920" cy="21240"/>
            </a:xfrm>
            <a:custGeom>
              <a:avLst/>
              <a:gdLst/>
              <a:ahLst/>
              <a:rect l="l" t="t" r="r" b="b"/>
              <a:pathLst>
                <a:path w="22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7" y="9"/>
                    <a:pt x="3" y="7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3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7" y="3"/>
                    <a:pt x="18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2" y="1"/>
                    <a:pt x="22" y="2"/>
                    <a:pt x="22" y="3"/>
                  </a:cubicBezTo>
                  <a:cubicBezTo>
                    <a:pt x="19" y="7"/>
                    <a:pt x="15" y="9"/>
                    <a:pt x="11" y="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CustomShape 98"/>
            <p:cNvSpPr/>
            <p:nvPr/>
          </p:nvSpPr>
          <p:spPr>
            <a:xfrm>
              <a:off x="10889280" y="4184640"/>
              <a:ext cx="51840" cy="21240"/>
            </a:xfrm>
            <a:custGeom>
              <a:avLst/>
              <a:gdLst/>
              <a:ahLst/>
              <a:rect l="l" t="t" r="r" b="b"/>
              <a:pathLst>
                <a:path w="22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7" y="9"/>
                    <a:pt x="3" y="7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3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7" y="3"/>
                    <a:pt x="18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2" y="1"/>
                    <a:pt x="22" y="2"/>
                    <a:pt x="22" y="3"/>
                  </a:cubicBezTo>
                  <a:cubicBezTo>
                    <a:pt x="19" y="7"/>
                    <a:pt x="15" y="9"/>
                    <a:pt x="11" y="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CustomShape 99"/>
            <p:cNvSpPr/>
            <p:nvPr/>
          </p:nvSpPr>
          <p:spPr>
            <a:xfrm>
              <a:off x="10932480" y="4184640"/>
              <a:ext cx="51840" cy="21240"/>
            </a:xfrm>
            <a:custGeom>
              <a:avLst/>
              <a:gdLst/>
              <a:ahLst/>
              <a:rect l="l" t="t" r="r" b="b"/>
              <a:pathLst>
                <a:path w="22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7" y="9"/>
                    <a:pt x="3" y="7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3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7" y="3"/>
                    <a:pt x="18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2" y="1"/>
                    <a:pt x="22" y="2"/>
                    <a:pt x="22" y="3"/>
                  </a:cubicBezTo>
                  <a:cubicBezTo>
                    <a:pt x="19" y="7"/>
                    <a:pt x="15" y="9"/>
                    <a:pt x="11" y="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CustomShape 100"/>
            <p:cNvSpPr/>
            <p:nvPr/>
          </p:nvSpPr>
          <p:spPr>
            <a:xfrm>
              <a:off x="10976040" y="4184640"/>
              <a:ext cx="51840" cy="21240"/>
            </a:xfrm>
            <a:custGeom>
              <a:avLst/>
              <a:gdLst/>
              <a:ahLst/>
              <a:rect l="l" t="t" r="r" b="b"/>
              <a:pathLst>
                <a:path w="22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7" y="9"/>
                    <a:pt x="3" y="7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3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7" y="3"/>
                    <a:pt x="18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2" y="1"/>
                    <a:pt x="22" y="2"/>
                    <a:pt x="22" y="3"/>
                  </a:cubicBezTo>
                  <a:cubicBezTo>
                    <a:pt x="19" y="7"/>
                    <a:pt x="15" y="9"/>
                    <a:pt x="11" y="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1" name="CustomShape 101"/>
            <p:cNvSpPr/>
            <p:nvPr/>
          </p:nvSpPr>
          <p:spPr>
            <a:xfrm>
              <a:off x="11018520" y="4184640"/>
              <a:ext cx="31320" cy="21240"/>
            </a:xfrm>
            <a:custGeom>
              <a:avLst/>
              <a:gdLst/>
              <a:ahLst/>
              <a:rect l="l" t="t" r="r" b="b"/>
              <a:pathLst>
                <a:path w="13" h="9">
                  <a:moveTo>
                    <a:pt x="11" y="9"/>
                  </a:moveTo>
                  <a:cubicBezTo>
                    <a:pt x="7" y="9"/>
                    <a:pt x="3" y="7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3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3" y="6"/>
                    <a:pt x="13" y="7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CustomShape 102"/>
            <p:cNvSpPr/>
            <p:nvPr/>
          </p:nvSpPr>
          <p:spPr>
            <a:xfrm>
              <a:off x="10824120" y="4184640"/>
              <a:ext cx="31320" cy="21240"/>
            </a:xfrm>
            <a:custGeom>
              <a:avLst/>
              <a:gdLst/>
              <a:ahLst/>
              <a:rect l="l" t="t" r="r" b="b"/>
              <a:pathLst>
                <a:path w="13" h="9">
                  <a:moveTo>
                    <a:pt x="2" y="9"/>
                  </a:moveTo>
                  <a:cubicBezTo>
                    <a:pt x="1" y="9"/>
                    <a:pt x="0" y="8"/>
                    <a:pt x="0" y="7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5"/>
                    <a:pt x="8" y="3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0" y="7"/>
                    <a:pt x="6" y="9"/>
                    <a:pt x="2" y="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3" name="CustomShape 103"/>
            <p:cNvSpPr/>
            <p:nvPr/>
          </p:nvSpPr>
          <p:spPr>
            <a:xfrm>
              <a:off x="10882080" y="4119480"/>
              <a:ext cx="23400" cy="9360"/>
            </a:xfrm>
            <a:custGeom>
              <a:avLst/>
              <a:gdLst/>
              <a:ahLst/>
              <a:rect l="l" t="t" r="r" b="b"/>
              <a:pathLst>
                <a:path w="10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CustomShape 104"/>
            <p:cNvSpPr/>
            <p:nvPr/>
          </p:nvSpPr>
          <p:spPr>
            <a:xfrm>
              <a:off x="10929600" y="4119480"/>
              <a:ext cx="24120" cy="9360"/>
            </a:xfrm>
            <a:custGeom>
              <a:avLst/>
              <a:gdLst/>
              <a:ahLst/>
              <a:rect l="l" t="t" r="r" b="b"/>
              <a:pathLst>
                <a:path w="10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5" name="CustomShape 105"/>
            <p:cNvSpPr/>
            <p:nvPr/>
          </p:nvSpPr>
          <p:spPr>
            <a:xfrm>
              <a:off x="10973160" y="4119480"/>
              <a:ext cx="24120" cy="9360"/>
            </a:xfrm>
            <a:custGeom>
              <a:avLst/>
              <a:gdLst/>
              <a:ahLst/>
              <a:rect l="l" t="t" r="r" b="b"/>
              <a:pathLst>
                <a:path w="10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Application>LibreOffice/6.1.5.2$Linux_X86_64 LibreOffice_project/10$Build-2</Application>
  <Words>1311</Words>
  <Paragraphs>176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2017-05-04T13:19:27Z</dcterms:created>
  <dc:creator>Nugroho Ade</dc:creator>
  <dc:description/>
  <dc:language>en-GB</dc:language>
  <cp:lastModifiedBy/>
  <dcterms:modified xsi:type="dcterms:W3CDTF">2019-04-24T20:12:47Z</dcterms:modified>
  <cp:revision>39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